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6" r:id="rId3"/>
    <p:sldId id="269" r:id="rId4"/>
    <p:sldId id="260" r:id="rId5"/>
    <p:sldId id="265" r:id="rId6"/>
    <p:sldId id="279" r:id="rId7"/>
    <p:sldId id="278" r:id="rId8"/>
    <p:sldId id="280" r:id="rId9"/>
    <p:sldId id="281" r:id="rId10"/>
    <p:sldId id="311" r:id="rId11"/>
    <p:sldId id="285" r:id="rId12"/>
    <p:sldId id="288" r:id="rId13"/>
    <p:sldId id="313" r:id="rId14"/>
    <p:sldId id="294" r:id="rId15"/>
    <p:sldId id="295" r:id="rId16"/>
    <p:sldId id="312" r:id="rId17"/>
    <p:sldId id="314" r:id="rId18"/>
    <p:sldId id="297" r:id="rId19"/>
    <p:sldId id="290" r:id="rId20"/>
    <p:sldId id="298" r:id="rId21"/>
    <p:sldId id="299" r:id="rId22"/>
    <p:sldId id="293" r:id="rId23"/>
    <p:sldId id="291" r:id="rId24"/>
    <p:sldId id="300" r:id="rId25"/>
    <p:sldId id="305" r:id="rId26"/>
    <p:sldId id="302" r:id="rId27"/>
    <p:sldId id="303" r:id="rId28"/>
    <p:sldId id="304" r:id="rId29"/>
    <p:sldId id="292" r:id="rId30"/>
    <p:sldId id="306" r:id="rId31"/>
    <p:sldId id="308" r:id="rId32"/>
    <p:sldId id="307" r:id="rId33"/>
    <p:sldId id="287" r:id="rId34"/>
    <p:sldId id="310"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FF7E79"/>
    <a:srgbClr val="D883FF"/>
    <a:srgbClr val="BF385A"/>
    <a:srgbClr val="228717"/>
    <a:srgbClr val="8A7705"/>
    <a:srgbClr val="69428A"/>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73480"/>
  </p:normalViewPr>
  <p:slideViewPr>
    <p:cSldViewPr>
      <p:cViewPr varScale="1">
        <p:scale>
          <a:sx n="82" d="100"/>
          <a:sy n="82" d="100"/>
        </p:scale>
        <p:origin x="2400" y="16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20.jpeg"/></Relationships>
</file>

<file path=ppt/diagrams/_rels/data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FB1E5-29AF-4822-AA3B-5CEACEF31E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C4B5319B-B66B-41C1-BF7D-85B0FC725DCC}">
      <dgm:prSet phldrT="[Testo]"/>
      <dgm:spPr/>
      <dgm:t>
        <a:bodyPr/>
        <a:lstStyle/>
        <a:p>
          <a:r>
            <a:rPr lang="it-IT" dirty="0"/>
            <a:t>I COMPAGNI </a:t>
          </a:r>
          <a:r>
            <a:rPr lang="it-IT" dirty="0" err="1"/>
            <a:t>DI</a:t>
          </a:r>
          <a:r>
            <a:rPr lang="it-IT" dirty="0"/>
            <a:t> VIAGGIO</a:t>
          </a:r>
        </a:p>
      </dgm:t>
    </dgm:pt>
    <dgm:pt modelId="{641EB5C7-F154-4526-9B7B-367659D635ED}" type="parTrans" cxnId="{0A41C660-1E94-412B-8EDD-ABAEB5EC4AC8}">
      <dgm:prSet/>
      <dgm:spPr/>
      <dgm:t>
        <a:bodyPr/>
        <a:lstStyle/>
        <a:p>
          <a:endParaRPr lang="it-IT"/>
        </a:p>
      </dgm:t>
    </dgm:pt>
    <dgm:pt modelId="{3F919974-BAB7-448C-A023-F958436FB822}" type="sibTrans" cxnId="{0A41C660-1E94-412B-8EDD-ABAEB5EC4AC8}">
      <dgm:prSet/>
      <dgm:spPr/>
      <dgm:t>
        <a:bodyPr/>
        <a:lstStyle/>
        <a:p>
          <a:endParaRPr lang="it-IT"/>
        </a:p>
      </dgm:t>
    </dgm:pt>
    <dgm:pt modelId="{3C78BAE2-8443-4CA7-8F6A-882413336EA6}">
      <dgm:prSet phldrT="[Testo]"/>
      <dgm:spPr/>
      <dgm:t>
        <a:bodyPr/>
        <a:lstStyle/>
        <a:p>
          <a:r>
            <a:rPr lang="it-IT" dirty="0"/>
            <a:t>ASCOLTARE</a:t>
          </a:r>
        </a:p>
      </dgm:t>
    </dgm:pt>
    <dgm:pt modelId="{FE992C4B-DDCD-423B-8ACB-7525F183CA66}" type="parTrans" cxnId="{86D7E54C-476B-400A-BF8C-6B639A0D44E4}">
      <dgm:prSet/>
      <dgm:spPr/>
      <dgm:t>
        <a:bodyPr/>
        <a:lstStyle/>
        <a:p>
          <a:endParaRPr lang="it-IT"/>
        </a:p>
      </dgm:t>
    </dgm:pt>
    <dgm:pt modelId="{49D91CEB-9A86-4DF4-9E05-911E91F3AF50}" type="sibTrans" cxnId="{86D7E54C-476B-400A-BF8C-6B639A0D44E4}">
      <dgm:prSet/>
      <dgm:spPr/>
      <dgm:t>
        <a:bodyPr/>
        <a:lstStyle/>
        <a:p>
          <a:endParaRPr lang="it-IT"/>
        </a:p>
      </dgm:t>
    </dgm:pt>
    <dgm:pt modelId="{E9D1C7AC-949C-4B79-ACBC-57A64BF44410}">
      <dgm:prSet phldrT="[Testo]"/>
      <dgm:spPr/>
      <dgm:t>
        <a:bodyPr/>
        <a:lstStyle/>
        <a:p>
          <a:r>
            <a:rPr lang="it-IT" dirty="0"/>
            <a:t>PRENDERE LA PAROLA</a:t>
          </a:r>
        </a:p>
      </dgm:t>
    </dgm:pt>
    <dgm:pt modelId="{1E78DD18-8685-493F-B31B-1FCDD2A4F6B3}" type="parTrans" cxnId="{B8A5D164-828F-4A3F-8B12-1C73652FF878}">
      <dgm:prSet/>
      <dgm:spPr/>
      <dgm:t>
        <a:bodyPr/>
        <a:lstStyle/>
        <a:p>
          <a:endParaRPr lang="it-IT"/>
        </a:p>
      </dgm:t>
    </dgm:pt>
    <dgm:pt modelId="{40422F1C-BCD7-4B5C-A62D-4BC84822DAC0}" type="sibTrans" cxnId="{B8A5D164-828F-4A3F-8B12-1C73652FF878}">
      <dgm:prSet/>
      <dgm:spPr/>
      <dgm:t>
        <a:bodyPr/>
        <a:lstStyle/>
        <a:p>
          <a:endParaRPr lang="it-IT"/>
        </a:p>
      </dgm:t>
    </dgm:pt>
    <dgm:pt modelId="{91FC1298-0E0C-0842-8689-0BF2B179EF89}">
      <dgm:prSet/>
      <dgm:spPr/>
      <dgm:t>
        <a:bodyPr/>
        <a:lstStyle/>
        <a:p>
          <a:r>
            <a:rPr lang="it-IT" dirty="0"/>
            <a:t>CELEBRARE</a:t>
          </a:r>
        </a:p>
      </dgm:t>
    </dgm:pt>
    <dgm:pt modelId="{DB55D09C-0145-754E-A925-C9F0875F70E7}" type="parTrans" cxnId="{30C95B90-ED21-B54F-ABA9-139E95F81784}">
      <dgm:prSet/>
      <dgm:spPr/>
      <dgm:t>
        <a:bodyPr/>
        <a:lstStyle/>
        <a:p>
          <a:endParaRPr lang="it-IT"/>
        </a:p>
      </dgm:t>
    </dgm:pt>
    <dgm:pt modelId="{DBE3CFE5-9787-0246-A1B0-94696C0ED61C}" type="sibTrans" cxnId="{30C95B90-ED21-B54F-ABA9-139E95F81784}">
      <dgm:prSet/>
      <dgm:spPr/>
      <dgm:t>
        <a:bodyPr/>
        <a:lstStyle/>
        <a:p>
          <a:endParaRPr lang="it-IT"/>
        </a:p>
      </dgm:t>
    </dgm:pt>
    <dgm:pt modelId="{0A9046CF-D294-6A41-9967-5AF509A0F285}">
      <dgm:prSet/>
      <dgm:spPr/>
      <dgm:t>
        <a:bodyPr/>
        <a:lstStyle/>
        <a:p>
          <a:r>
            <a:rPr lang="it-IT" dirty="0"/>
            <a:t>CORRESPONSABILI NELLA MISSIONE</a:t>
          </a:r>
        </a:p>
      </dgm:t>
    </dgm:pt>
    <dgm:pt modelId="{1B392916-7077-1C46-9782-9CAAB307F06F}" type="parTrans" cxnId="{DD5EBFDD-EB6D-3649-9646-3DB9E486501A}">
      <dgm:prSet/>
      <dgm:spPr/>
      <dgm:t>
        <a:bodyPr/>
        <a:lstStyle/>
        <a:p>
          <a:endParaRPr lang="it-IT"/>
        </a:p>
      </dgm:t>
    </dgm:pt>
    <dgm:pt modelId="{56832D1A-9F6A-4840-AC85-F214F41183E4}" type="sibTrans" cxnId="{DD5EBFDD-EB6D-3649-9646-3DB9E486501A}">
      <dgm:prSet/>
      <dgm:spPr/>
      <dgm:t>
        <a:bodyPr/>
        <a:lstStyle/>
        <a:p>
          <a:endParaRPr lang="it-IT"/>
        </a:p>
      </dgm:t>
    </dgm:pt>
    <dgm:pt modelId="{7713B274-B1CF-4BA6-895A-0F396AD837B6}" type="pres">
      <dgm:prSet presAssocID="{AABFB1E5-29AF-4822-AA3B-5CEACEF31E6D}" presName="linear" presStyleCnt="0">
        <dgm:presLayoutVars>
          <dgm:dir/>
          <dgm:animLvl val="lvl"/>
          <dgm:resizeHandles val="exact"/>
        </dgm:presLayoutVars>
      </dgm:prSet>
      <dgm:spPr/>
    </dgm:pt>
    <dgm:pt modelId="{AA9862F3-8884-43D4-BD92-D490BA55D75B}" type="pres">
      <dgm:prSet presAssocID="{C4B5319B-B66B-41C1-BF7D-85B0FC725DCC}" presName="parentLin" presStyleCnt="0"/>
      <dgm:spPr/>
    </dgm:pt>
    <dgm:pt modelId="{BA54F745-8B91-4D56-9FE4-248CCF0F7FC0}" type="pres">
      <dgm:prSet presAssocID="{C4B5319B-B66B-41C1-BF7D-85B0FC725DCC}" presName="parentLeftMargin" presStyleLbl="node1" presStyleIdx="0" presStyleCnt="5"/>
      <dgm:spPr/>
    </dgm:pt>
    <dgm:pt modelId="{10A5E964-09AC-4E6B-BA42-953456BBDC8D}" type="pres">
      <dgm:prSet presAssocID="{C4B5319B-B66B-41C1-BF7D-85B0FC725DCC}" presName="parentText" presStyleLbl="node1" presStyleIdx="0" presStyleCnt="5">
        <dgm:presLayoutVars>
          <dgm:chMax val="0"/>
          <dgm:bulletEnabled val="1"/>
        </dgm:presLayoutVars>
      </dgm:prSet>
      <dgm:spPr/>
    </dgm:pt>
    <dgm:pt modelId="{DE2D4572-686A-4A87-B29D-BB1E39FE5837}" type="pres">
      <dgm:prSet presAssocID="{C4B5319B-B66B-41C1-BF7D-85B0FC725DCC}" presName="negativeSpace" presStyleCnt="0"/>
      <dgm:spPr/>
    </dgm:pt>
    <dgm:pt modelId="{53715262-B33E-4E1C-B50A-EFAC4C999B34}" type="pres">
      <dgm:prSet presAssocID="{C4B5319B-B66B-41C1-BF7D-85B0FC725DCC}" presName="childText" presStyleLbl="conFgAcc1" presStyleIdx="0" presStyleCnt="5">
        <dgm:presLayoutVars>
          <dgm:bulletEnabled val="1"/>
        </dgm:presLayoutVars>
      </dgm:prSet>
      <dgm:spPr/>
    </dgm:pt>
    <dgm:pt modelId="{98B39B10-140E-4185-9552-924BAEA09049}" type="pres">
      <dgm:prSet presAssocID="{3F919974-BAB7-448C-A023-F958436FB822}" presName="spaceBetweenRectangles" presStyleCnt="0"/>
      <dgm:spPr/>
    </dgm:pt>
    <dgm:pt modelId="{0F083819-78B6-4537-AC6D-D401498D640F}" type="pres">
      <dgm:prSet presAssocID="{3C78BAE2-8443-4CA7-8F6A-882413336EA6}" presName="parentLin" presStyleCnt="0"/>
      <dgm:spPr/>
    </dgm:pt>
    <dgm:pt modelId="{5A7A6984-AB96-4904-A525-DC3FF72817E7}" type="pres">
      <dgm:prSet presAssocID="{3C78BAE2-8443-4CA7-8F6A-882413336EA6}" presName="parentLeftMargin" presStyleLbl="node1" presStyleIdx="0" presStyleCnt="5"/>
      <dgm:spPr/>
    </dgm:pt>
    <dgm:pt modelId="{CF28FE25-FA8F-4405-A1A1-228360B06EE7}" type="pres">
      <dgm:prSet presAssocID="{3C78BAE2-8443-4CA7-8F6A-882413336EA6}" presName="parentText" presStyleLbl="node1" presStyleIdx="1" presStyleCnt="5">
        <dgm:presLayoutVars>
          <dgm:chMax val="0"/>
          <dgm:bulletEnabled val="1"/>
        </dgm:presLayoutVars>
      </dgm:prSet>
      <dgm:spPr/>
    </dgm:pt>
    <dgm:pt modelId="{ADEE4BAE-6754-4402-8A86-F4E33A90EC17}" type="pres">
      <dgm:prSet presAssocID="{3C78BAE2-8443-4CA7-8F6A-882413336EA6}" presName="negativeSpace" presStyleCnt="0"/>
      <dgm:spPr/>
    </dgm:pt>
    <dgm:pt modelId="{EC8CE08A-79CD-495D-A7FF-63F11F06204F}" type="pres">
      <dgm:prSet presAssocID="{3C78BAE2-8443-4CA7-8F6A-882413336EA6}" presName="childText" presStyleLbl="conFgAcc1" presStyleIdx="1" presStyleCnt="5">
        <dgm:presLayoutVars>
          <dgm:bulletEnabled val="1"/>
        </dgm:presLayoutVars>
      </dgm:prSet>
      <dgm:spPr/>
    </dgm:pt>
    <dgm:pt modelId="{D5484757-5D6A-43C9-8DB1-751236A21833}" type="pres">
      <dgm:prSet presAssocID="{49D91CEB-9A86-4DF4-9E05-911E91F3AF50}" presName="spaceBetweenRectangles" presStyleCnt="0"/>
      <dgm:spPr/>
    </dgm:pt>
    <dgm:pt modelId="{7122A86A-F3EB-424E-A85C-E3D5FD7A1713}" type="pres">
      <dgm:prSet presAssocID="{E9D1C7AC-949C-4B79-ACBC-57A64BF44410}" presName="parentLin" presStyleCnt="0"/>
      <dgm:spPr/>
    </dgm:pt>
    <dgm:pt modelId="{52EAEDD5-6140-4FDD-A89B-280BCB59713A}" type="pres">
      <dgm:prSet presAssocID="{E9D1C7AC-949C-4B79-ACBC-57A64BF44410}" presName="parentLeftMargin" presStyleLbl="node1" presStyleIdx="1" presStyleCnt="5"/>
      <dgm:spPr/>
    </dgm:pt>
    <dgm:pt modelId="{25F42279-6A22-4E5C-BE38-DCA0C51B3CFD}" type="pres">
      <dgm:prSet presAssocID="{E9D1C7AC-949C-4B79-ACBC-57A64BF44410}" presName="parentText" presStyleLbl="node1" presStyleIdx="2" presStyleCnt="5">
        <dgm:presLayoutVars>
          <dgm:chMax val="0"/>
          <dgm:bulletEnabled val="1"/>
        </dgm:presLayoutVars>
      </dgm:prSet>
      <dgm:spPr/>
    </dgm:pt>
    <dgm:pt modelId="{E95FCBFE-D0B3-49B5-8C9B-D33D4B7A6B56}" type="pres">
      <dgm:prSet presAssocID="{E9D1C7AC-949C-4B79-ACBC-57A64BF44410}" presName="negativeSpace" presStyleCnt="0"/>
      <dgm:spPr/>
    </dgm:pt>
    <dgm:pt modelId="{7FEEFB54-42D4-46E5-9EF7-5BD0FB720851}" type="pres">
      <dgm:prSet presAssocID="{E9D1C7AC-949C-4B79-ACBC-57A64BF44410}" presName="childText" presStyleLbl="conFgAcc1" presStyleIdx="2" presStyleCnt="5">
        <dgm:presLayoutVars>
          <dgm:bulletEnabled val="1"/>
        </dgm:presLayoutVars>
      </dgm:prSet>
      <dgm:spPr/>
    </dgm:pt>
    <dgm:pt modelId="{5F85D116-E0D6-CB49-AF25-061BFDB22503}" type="pres">
      <dgm:prSet presAssocID="{40422F1C-BCD7-4B5C-A62D-4BC84822DAC0}" presName="spaceBetweenRectangles" presStyleCnt="0"/>
      <dgm:spPr/>
    </dgm:pt>
    <dgm:pt modelId="{9E92EF15-A500-2043-B05D-4C99228CE90C}" type="pres">
      <dgm:prSet presAssocID="{91FC1298-0E0C-0842-8689-0BF2B179EF89}" presName="parentLin" presStyleCnt="0"/>
      <dgm:spPr/>
    </dgm:pt>
    <dgm:pt modelId="{994B605C-F2F2-DC4D-9312-5214B78F81E8}" type="pres">
      <dgm:prSet presAssocID="{91FC1298-0E0C-0842-8689-0BF2B179EF89}" presName="parentLeftMargin" presStyleLbl="node1" presStyleIdx="2" presStyleCnt="5"/>
      <dgm:spPr/>
    </dgm:pt>
    <dgm:pt modelId="{954D2F90-7420-9640-A049-28F61721FB50}" type="pres">
      <dgm:prSet presAssocID="{91FC1298-0E0C-0842-8689-0BF2B179EF89}" presName="parentText" presStyleLbl="node1" presStyleIdx="3" presStyleCnt="5">
        <dgm:presLayoutVars>
          <dgm:chMax val="0"/>
          <dgm:bulletEnabled val="1"/>
        </dgm:presLayoutVars>
      </dgm:prSet>
      <dgm:spPr/>
    </dgm:pt>
    <dgm:pt modelId="{48921ECF-36B1-8E4A-B3D3-10BB064AF736}" type="pres">
      <dgm:prSet presAssocID="{91FC1298-0E0C-0842-8689-0BF2B179EF89}" presName="negativeSpace" presStyleCnt="0"/>
      <dgm:spPr/>
    </dgm:pt>
    <dgm:pt modelId="{E7D6660C-6D23-B94E-8F93-29D310B66B2B}" type="pres">
      <dgm:prSet presAssocID="{91FC1298-0E0C-0842-8689-0BF2B179EF89}" presName="childText" presStyleLbl="conFgAcc1" presStyleIdx="3" presStyleCnt="5">
        <dgm:presLayoutVars>
          <dgm:bulletEnabled val="1"/>
        </dgm:presLayoutVars>
      </dgm:prSet>
      <dgm:spPr/>
    </dgm:pt>
    <dgm:pt modelId="{5F2936D7-F226-C942-8CF4-3519219A7264}" type="pres">
      <dgm:prSet presAssocID="{DBE3CFE5-9787-0246-A1B0-94696C0ED61C}" presName="spaceBetweenRectangles" presStyleCnt="0"/>
      <dgm:spPr/>
    </dgm:pt>
    <dgm:pt modelId="{D06F4EF8-7C96-9C44-AEFD-E9EF99473317}" type="pres">
      <dgm:prSet presAssocID="{0A9046CF-D294-6A41-9967-5AF509A0F285}" presName="parentLin" presStyleCnt="0"/>
      <dgm:spPr/>
    </dgm:pt>
    <dgm:pt modelId="{75705007-010E-CC40-B47C-63E4FC3A135F}" type="pres">
      <dgm:prSet presAssocID="{0A9046CF-D294-6A41-9967-5AF509A0F285}" presName="parentLeftMargin" presStyleLbl="node1" presStyleIdx="3" presStyleCnt="5"/>
      <dgm:spPr/>
    </dgm:pt>
    <dgm:pt modelId="{C707A88A-F9C0-844C-ACA9-051A55F578A5}" type="pres">
      <dgm:prSet presAssocID="{0A9046CF-D294-6A41-9967-5AF509A0F285}" presName="parentText" presStyleLbl="node1" presStyleIdx="4" presStyleCnt="5">
        <dgm:presLayoutVars>
          <dgm:chMax val="0"/>
          <dgm:bulletEnabled val="1"/>
        </dgm:presLayoutVars>
      </dgm:prSet>
      <dgm:spPr/>
    </dgm:pt>
    <dgm:pt modelId="{4B76344D-135C-6B4D-B593-DEB4A60E16B5}" type="pres">
      <dgm:prSet presAssocID="{0A9046CF-D294-6A41-9967-5AF509A0F285}" presName="negativeSpace" presStyleCnt="0"/>
      <dgm:spPr/>
    </dgm:pt>
    <dgm:pt modelId="{AC7E8FC6-F7DC-BA48-98BE-0F15BDBA469E}" type="pres">
      <dgm:prSet presAssocID="{0A9046CF-D294-6A41-9967-5AF509A0F285}" presName="childText" presStyleLbl="conFgAcc1" presStyleIdx="4" presStyleCnt="5">
        <dgm:presLayoutVars>
          <dgm:bulletEnabled val="1"/>
        </dgm:presLayoutVars>
      </dgm:prSet>
      <dgm:spPr/>
    </dgm:pt>
  </dgm:ptLst>
  <dgm:cxnLst>
    <dgm:cxn modelId="{77191910-8BF1-48EE-A083-2DB585A4F774}" type="presOf" srcId="{E9D1C7AC-949C-4B79-ACBC-57A64BF44410}" destId="{25F42279-6A22-4E5C-BE38-DCA0C51B3CFD}" srcOrd="1" destOrd="0" presId="urn:microsoft.com/office/officeart/2005/8/layout/list1"/>
    <dgm:cxn modelId="{1C08891F-5072-4FC4-9DE8-5F4D3068CAA3}" type="presOf" srcId="{AABFB1E5-29AF-4822-AA3B-5CEACEF31E6D}" destId="{7713B274-B1CF-4BA6-895A-0F396AD837B6}" srcOrd="0" destOrd="0" presId="urn:microsoft.com/office/officeart/2005/8/layout/list1"/>
    <dgm:cxn modelId="{DA38E623-B7F6-B747-967E-41C659F54A2E}" type="presOf" srcId="{91FC1298-0E0C-0842-8689-0BF2B179EF89}" destId="{994B605C-F2F2-DC4D-9312-5214B78F81E8}" srcOrd="0" destOrd="0" presId="urn:microsoft.com/office/officeart/2005/8/layout/list1"/>
    <dgm:cxn modelId="{DB5A7F44-C73B-4504-9BCE-4FBE5229F550}" type="presOf" srcId="{E9D1C7AC-949C-4B79-ACBC-57A64BF44410}" destId="{52EAEDD5-6140-4FDD-A89B-280BCB59713A}" srcOrd="0" destOrd="0" presId="urn:microsoft.com/office/officeart/2005/8/layout/list1"/>
    <dgm:cxn modelId="{86D7E54C-476B-400A-BF8C-6B639A0D44E4}" srcId="{AABFB1E5-29AF-4822-AA3B-5CEACEF31E6D}" destId="{3C78BAE2-8443-4CA7-8F6A-882413336EA6}" srcOrd="1" destOrd="0" parTransId="{FE992C4B-DDCD-423B-8ACB-7525F183CA66}" sibTransId="{49D91CEB-9A86-4DF4-9E05-911E91F3AF50}"/>
    <dgm:cxn modelId="{A0F24154-32A9-3744-9000-06D1E8C52E1F}" type="presOf" srcId="{91FC1298-0E0C-0842-8689-0BF2B179EF89}" destId="{954D2F90-7420-9640-A049-28F61721FB50}" srcOrd="1" destOrd="0" presId="urn:microsoft.com/office/officeart/2005/8/layout/list1"/>
    <dgm:cxn modelId="{0A41C660-1E94-412B-8EDD-ABAEB5EC4AC8}" srcId="{AABFB1E5-29AF-4822-AA3B-5CEACEF31E6D}" destId="{C4B5319B-B66B-41C1-BF7D-85B0FC725DCC}" srcOrd="0" destOrd="0" parTransId="{641EB5C7-F154-4526-9B7B-367659D635ED}" sibTransId="{3F919974-BAB7-448C-A023-F958436FB822}"/>
    <dgm:cxn modelId="{B8A5D164-828F-4A3F-8B12-1C73652FF878}" srcId="{AABFB1E5-29AF-4822-AA3B-5CEACEF31E6D}" destId="{E9D1C7AC-949C-4B79-ACBC-57A64BF44410}" srcOrd="2" destOrd="0" parTransId="{1E78DD18-8685-493F-B31B-1FCDD2A4F6B3}" sibTransId="{40422F1C-BCD7-4B5C-A62D-4BC84822DAC0}"/>
    <dgm:cxn modelId="{44248178-B241-4E39-9808-737C9494D96A}" type="presOf" srcId="{3C78BAE2-8443-4CA7-8F6A-882413336EA6}" destId="{5A7A6984-AB96-4904-A525-DC3FF72817E7}" srcOrd="0" destOrd="0" presId="urn:microsoft.com/office/officeart/2005/8/layout/list1"/>
    <dgm:cxn modelId="{A4EFFE86-0934-0D4B-B508-75B8ADEB3ADD}" type="presOf" srcId="{0A9046CF-D294-6A41-9967-5AF509A0F285}" destId="{75705007-010E-CC40-B47C-63E4FC3A135F}" srcOrd="0" destOrd="0" presId="urn:microsoft.com/office/officeart/2005/8/layout/list1"/>
    <dgm:cxn modelId="{30C95B90-ED21-B54F-ABA9-139E95F81784}" srcId="{AABFB1E5-29AF-4822-AA3B-5CEACEF31E6D}" destId="{91FC1298-0E0C-0842-8689-0BF2B179EF89}" srcOrd="3" destOrd="0" parTransId="{DB55D09C-0145-754E-A925-C9F0875F70E7}" sibTransId="{DBE3CFE5-9787-0246-A1B0-94696C0ED61C}"/>
    <dgm:cxn modelId="{39D5D4A1-69A5-48D4-BEB3-BC6650AB38D6}" type="presOf" srcId="{3C78BAE2-8443-4CA7-8F6A-882413336EA6}" destId="{CF28FE25-FA8F-4405-A1A1-228360B06EE7}" srcOrd="1" destOrd="0" presId="urn:microsoft.com/office/officeart/2005/8/layout/list1"/>
    <dgm:cxn modelId="{E061B5B0-FD9F-49B0-9DA9-B6875D5F646B}" type="presOf" srcId="{C4B5319B-B66B-41C1-BF7D-85B0FC725DCC}" destId="{10A5E964-09AC-4E6B-BA42-953456BBDC8D}" srcOrd="1" destOrd="0" presId="urn:microsoft.com/office/officeart/2005/8/layout/list1"/>
    <dgm:cxn modelId="{C7D0D3BD-BCCA-4ED8-BB0D-1A6C8DFED1AF}" type="presOf" srcId="{C4B5319B-B66B-41C1-BF7D-85B0FC725DCC}" destId="{BA54F745-8B91-4D56-9FE4-248CCF0F7FC0}" srcOrd="0" destOrd="0" presId="urn:microsoft.com/office/officeart/2005/8/layout/list1"/>
    <dgm:cxn modelId="{DD5EBFDD-EB6D-3649-9646-3DB9E486501A}" srcId="{AABFB1E5-29AF-4822-AA3B-5CEACEF31E6D}" destId="{0A9046CF-D294-6A41-9967-5AF509A0F285}" srcOrd="4" destOrd="0" parTransId="{1B392916-7077-1C46-9782-9CAAB307F06F}" sibTransId="{56832D1A-9F6A-4840-AC85-F214F41183E4}"/>
    <dgm:cxn modelId="{C5E358E6-9BC9-4842-AF88-028B9782D693}" type="presOf" srcId="{0A9046CF-D294-6A41-9967-5AF509A0F285}" destId="{C707A88A-F9C0-844C-ACA9-051A55F578A5}" srcOrd="1" destOrd="0" presId="urn:microsoft.com/office/officeart/2005/8/layout/list1"/>
    <dgm:cxn modelId="{7EB7FC7E-2AEE-4FA1-963C-ABF9C72F43C4}" type="presParOf" srcId="{7713B274-B1CF-4BA6-895A-0F396AD837B6}" destId="{AA9862F3-8884-43D4-BD92-D490BA55D75B}" srcOrd="0" destOrd="0" presId="urn:microsoft.com/office/officeart/2005/8/layout/list1"/>
    <dgm:cxn modelId="{862679AD-BAC7-470C-9EB0-88F6BA431375}" type="presParOf" srcId="{AA9862F3-8884-43D4-BD92-D490BA55D75B}" destId="{BA54F745-8B91-4D56-9FE4-248CCF0F7FC0}" srcOrd="0" destOrd="0" presId="urn:microsoft.com/office/officeart/2005/8/layout/list1"/>
    <dgm:cxn modelId="{16C0E839-CC11-4616-9296-6054CBFDBA8D}" type="presParOf" srcId="{AA9862F3-8884-43D4-BD92-D490BA55D75B}" destId="{10A5E964-09AC-4E6B-BA42-953456BBDC8D}" srcOrd="1" destOrd="0" presId="urn:microsoft.com/office/officeart/2005/8/layout/list1"/>
    <dgm:cxn modelId="{71472E06-DF8B-4796-94D9-080716977A4D}" type="presParOf" srcId="{7713B274-B1CF-4BA6-895A-0F396AD837B6}" destId="{DE2D4572-686A-4A87-B29D-BB1E39FE5837}" srcOrd="1" destOrd="0" presId="urn:microsoft.com/office/officeart/2005/8/layout/list1"/>
    <dgm:cxn modelId="{776E232E-D652-4C11-B016-1DB7ED598D48}" type="presParOf" srcId="{7713B274-B1CF-4BA6-895A-0F396AD837B6}" destId="{53715262-B33E-4E1C-B50A-EFAC4C999B34}" srcOrd="2" destOrd="0" presId="urn:microsoft.com/office/officeart/2005/8/layout/list1"/>
    <dgm:cxn modelId="{25DD335D-3E20-4C7D-8FDE-FC3AAD036342}" type="presParOf" srcId="{7713B274-B1CF-4BA6-895A-0F396AD837B6}" destId="{98B39B10-140E-4185-9552-924BAEA09049}" srcOrd="3" destOrd="0" presId="urn:microsoft.com/office/officeart/2005/8/layout/list1"/>
    <dgm:cxn modelId="{20344363-BB64-4CBC-8370-7FF48CD35757}" type="presParOf" srcId="{7713B274-B1CF-4BA6-895A-0F396AD837B6}" destId="{0F083819-78B6-4537-AC6D-D401498D640F}" srcOrd="4" destOrd="0" presId="urn:microsoft.com/office/officeart/2005/8/layout/list1"/>
    <dgm:cxn modelId="{C6BD1E9F-DEF1-49B3-B402-3F3C2AAE49E8}" type="presParOf" srcId="{0F083819-78B6-4537-AC6D-D401498D640F}" destId="{5A7A6984-AB96-4904-A525-DC3FF72817E7}" srcOrd="0" destOrd="0" presId="urn:microsoft.com/office/officeart/2005/8/layout/list1"/>
    <dgm:cxn modelId="{23E7223D-707E-4362-B77E-A76CAF307B58}" type="presParOf" srcId="{0F083819-78B6-4537-AC6D-D401498D640F}" destId="{CF28FE25-FA8F-4405-A1A1-228360B06EE7}" srcOrd="1" destOrd="0" presId="urn:microsoft.com/office/officeart/2005/8/layout/list1"/>
    <dgm:cxn modelId="{78497FCC-4E49-45A0-AB31-BD030223F7E8}" type="presParOf" srcId="{7713B274-B1CF-4BA6-895A-0F396AD837B6}" destId="{ADEE4BAE-6754-4402-8A86-F4E33A90EC17}" srcOrd="5" destOrd="0" presId="urn:microsoft.com/office/officeart/2005/8/layout/list1"/>
    <dgm:cxn modelId="{D9E5ED9D-E199-41FA-AE0E-0BBA2CF336FD}" type="presParOf" srcId="{7713B274-B1CF-4BA6-895A-0F396AD837B6}" destId="{EC8CE08A-79CD-495D-A7FF-63F11F06204F}" srcOrd="6" destOrd="0" presId="urn:microsoft.com/office/officeart/2005/8/layout/list1"/>
    <dgm:cxn modelId="{6FC89401-E935-45D8-98F1-DC0F5CB5C180}" type="presParOf" srcId="{7713B274-B1CF-4BA6-895A-0F396AD837B6}" destId="{D5484757-5D6A-43C9-8DB1-751236A21833}" srcOrd="7" destOrd="0" presId="urn:microsoft.com/office/officeart/2005/8/layout/list1"/>
    <dgm:cxn modelId="{BA426FD5-DB4F-4891-A867-9BD5F1CEA40C}" type="presParOf" srcId="{7713B274-B1CF-4BA6-895A-0F396AD837B6}" destId="{7122A86A-F3EB-424E-A85C-E3D5FD7A1713}" srcOrd="8" destOrd="0" presId="urn:microsoft.com/office/officeart/2005/8/layout/list1"/>
    <dgm:cxn modelId="{1B7D0083-2653-4798-910C-58FAEC307701}" type="presParOf" srcId="{7122A86A-F3EB-424E-A85C-E3D5FD7A1713}" destId="{52EAEDD5-6140-4FDD-A89B-280BCB59713A}" srcOrd="0" destOrd="0" presId="urn:microsoft.com/office/officeart/2005/8/layout/list1"/>
    <dgm:cxn modelId="{3AB9263A-D66D-4F42-B8DC-F3D431EC2E11}" type="presParOf" srcId="{7122A86A-F3EB-424E-A85C-E3D5FD7A1713}" destId="{25F42279-6A22-4E5C-BE38-DCA0C51B3CFD}" srcOrd="1" destOrd="0" presId="urn:microsoft.com/office/officeart/2005/8/layout/list1"/>
    <dgm:cxn modelId="{0B9435D0-9A42-4A9F-ADD9-9DA56DA457CF}" type="presParOf" srcId="{7713B274-B1CF-4BA6-895A-0F396AD837B6}" destId="{E95FCBFE-D0B3-49B5-8C9B-D33D4B7A6B56}" srcOrd="9" destOrd="0" presId="urn:microsoft.com/office/officeart/2005/8/layout/list1"/>
    <dgm:cxn modelId="{4B3C1674-0777-4747-89CC-C6B4301030E5}" type="presParOf" srcId="{7713B274-B1CF-4BA6-895A-0F396AD837B6}" destId="{7FEEFB54-42D4-46E5-9EF7-5BD0FB720851}" srcOrd="10" destOrd="0" presId="urn:microsoft.com/office/officeart/2005/8/layout/list1"/>
    <dgm:cxn modelId="{9130D186-BFA0-704D-8698-D0A175513BEF}" type="presParOf" srcId="{7713B274-B1CF-4BA6-895A-0F396AD837B6}" destId="{5F85D116-E0D6-CB49-AF25-061BFDB22503}" srcOrd="11" destOrd="0" presId="urn:microsoft.com/office/officeart/2005/8/layout/list1"/>
    <dgm:cxn modelId="{713D4C9A-4249-CB40-886C-1C761026FB57}" type="presParOf" srcId="{7713B274-B1CF-4BA6-895A-0F396AD837B6}" destId="{9E92EF15-A500-2043-B05D-4C99228CE90C}" srcOrd="12" destOrd="0" presId="urn:microsoft.com/office/officeart/2005/8/layout/list1"/>
    <dgm:cxn modelId="{5A11B49E-2C45-AB48-B4AB-7835517ED588}" type="presParOf" srcId="{9E92EF15-A500-2043-B05D-4C99228CE90C}" destId="{994B605C-F2F2-DC4D-9312-5214B78F81E8}" srcOrd="0" destOrd="0" presId="urn:microsoft.com/office/officeart/2005/8/layout/list1"/>
    <dgm:cxn modelId="{738F1D5F-3A82-8E4D-878D-575BB8D9E751}" type="presParOf" srcId="{9E92EF15-A500-2043-B05D-4C99228CE90C}" destId="{954D2F90-7420-9640-A049-28F61721FB50}" srcOrd="1" destOrd="0" presId="urn:microsoft.com/office/officeart/2005/8/layout/list1"/>
    <dgm:cxn modelId="{1AFE14D2-6953-2042-8D6D-C654734EF039}" type="presParOf" srcId="{7713B274-B1CF-4BA6-895A-0F396AD837B6}" destId="{48921ECF-36B1-8E4A-B3D3-10BB064AF736}" srcOrd="13" destOrd="0" presId="urn:microsoft.com/office/officeart/2005/8/layout/list1"/>
    <dgm:cxn modelId="{88BCA99A-8330-0A45-87F9-896A154E8EFD}" type="presParOf" srcId="{7713B274-B1CF-4BA6-895A-0F396AD837B6}" destId="{E7D6660C-6D23-B94E-8F93-29D310B66B2B}" srcOrd="14" destOrd="0" presId="urn:microsoft.com/office/officeart/2005/8/layout/list1"/>
    <dgm:cxn modelId="{0B76951E-5A29-7B4B-8B50-358EBF9CBBD2}" type="presParOf" srcId="{7713B274-B1CF-4BA6-895A-0F396AD837B6}" destId="{5F2936D7-F226-C942-8CF4-3519219A7264}" srcOrd="15" destOrd="0" presId="urn:microsoft.com/office/officeart/2005/8/layout/list1"/>
    <dgm:cxn modelId="{D7D92144-9415-FC43-BE16-6F612B19810B}" type="presParOf" srcId="{7713B274-B1CF-4BA6-895A-0F396AD837B6}" destId="{D06F4EF8-7C96-9C44-AEFD-E9EF99473317}" srcOrd="16" destOrd="0" presId="urn:microsoft.com/office/officeart/2005/8/layout/list1"/>
    <dgm:cxn modelId="{EBF74EE0-E9F3-DE4E-A936-880474124E92}" type="presParOf" srcId="{D06F4EF8-7C96-9C44-AEFD-E9EF99473317}" destId="{75705007-010E-CC40-B47C-63E4FC3A135F}" srcOrd="0" destOrd="0" presId="urn:microsoft.com/office/officeart/2005/8/layout/list1"/>
    <dgm:cxn modelId="{E095F074-3AE2-7444-8D3A-29CC9B35DD50}" type="presParOf" srcId="{D06F4EF8-7C96-9C44-AEFD-E9EF99473317}" destId="{C707A88A-F9C0-844C-ACA9-051A55F578A5}" srcOrd="1" destOrd="0" presId="urn:microsoft.com/office/officeart/2005/8/layout/list1"/>
    <dgm:cxn modelId="{358F7972-49D3-1340-A765-6567F9A5FDFD}" type="presParOf" srcId="{7713B274-B1CF-4BA6-895A-0F396AD837B6}" destId="{4B76344D-135C-6B4D-B593-DEB4A60E16B5}" srcOrd="17" destOrd="0" presId="urn:microsoft.com/office/officeart/2005/8/layout/list1"/>
    <dgm:cxn modelId="{8BD96269-8FF4-CD47-8418-BB496A8F1AFF}" type="presParOf" srcId="{7713B274-B1CF-4BA6-895A-0F396AD837B6}" destId="{AC7E8FC6-F7DC-BA48-98BE-0F15BDBA46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FB1E5-29AF-4822-AA3B-5CEACEF31E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C4B5319B-B66B-41C1-BF7D-85B0FC725DCC}">
      <dgm:prSet phldrT="[Testo]" custT="1"/>
      <dgm:spPr/>
      <dgm:t>
        <a:bodyPr/>
        <a:lstStyle/>
        <a:p>
          <a:r>
            <a:rPr lang="it-IT" sz="1400" dirty="0"/>
            <a:t>DIALOGARE NELLA CHIESA E NELLA SOCIETA’</a:t>
          </a:r>
        </a:p>
      </dgm:t>
    </dgm:pt>
    <dgm:pt modelId="{641EB5C7-F154-4526-9B7B-367659D635ED}" type="parTrans" cxnId="{0A41C660-1E94-412B-8EDD-ABAEB5EC4AC8}">
      <dgm:prSet/>
      <dgm:spPr/>
      <dgm:t>
        <a:bodyPr/>
        <a:lstStyle/>
        <a:p>
          <a:endParaRPr lang="it-IT" sz="1400"/>
        </a:p>
      </dgm:t>
    </dgm:pt>
    <dgm:pt modelId="{3F919974-BAB7-448C-A023-F958436FB822}" type="sibTrans" cxnId="{0A41C660-1E94-412B-8EDD-ABAEB5EC4AC8}">
      <dgm:prSet/>
      <dgm:spPr/>
      <dgm:t>
        <a:bodyPr/>
        <a:lstStyle/>
        <a:p>
          <a:endParaRPr lang="it-IT" sz="1400"/>
        </a:p>
      </dgm:t>
    </dgm:pt>
    <dgm:pt modelId="{3C78BAE2-8443-4CA7-8F6A-882413336EA6}">
      <dgm:prSet phldrT="[Testo]" custT="1"/>
      <dgm:spPr/>
      <dgm:t>
        <a:bodyPr/>
        <a:lstStyle/>
        <a:p>
          <a:r>
            <a:rPr lang="it-IT" sz="1400" dirty="0"/>
            <a:t>CON LE ALTRE CONFESSIONI CRISTIANE</a:t>
          </a:r>
        </a:p>
      </dgm:t>
    </dgm:pt>
    <dgm:pt modelId="{FE992C4B-DDCD-423B-8ACB-7525F183CA66}" type="parTrans" cxnId="{86D7E54C-476B-400A-BF8C-6B639A0D44E4}">
      <dgm:prSet/>
      <dgm:spPr/>
      <dgm:t>
        <a:bodyPr/>
        <a:lstStyle/>
        <a:p>
          <a:endParaRPr lang="it-IT" sz="1400"/>
        </a:p>
      </dgm:t>
    </dgm:pt>
    <dgm:pt modelId="{49D91CEB-9A86-4DF4-9E05-911E91F3AF50}" type="sibTrans" cxnId="{86D7E54C-476B-400A-BF8C-6B639A0D44E4}">
      <dgm:prSet/>
      <dgm:spPr/>
      <dgm:t>
        <a:bodyPr/>
        <a:lstStyle/>
        <a:p>
          <a:endParaRPr lang="it-IT" sz="1400"/>
        </a:p>
      </dgm:t>
    </dgm:pt>
    <dgm:pt modelId="{E9D1C7AC-949C-4B79-ACBC-57A64BF44410}">
      <dgm:prSet phldrT="[Testo]" custT="1"/>
      <dgm:spPr/>
      <dgm:t>
        <a:bodyPr/>
        <a:lstStyle/>
        <a:p>
          <a:r>
            <a:rPr lang="it-IT" sz="1400" dirty="0"/>
            <a:t>AUTORITA' E PARTECIPAZIONE</a:t>
          </a:r>
        </a:p>
      </dgm:t>
    </dgm:pt>
    <dgm:pt modelId="{1E78DD18-8685-493F-B31B-1FCDD2A4F6B3}" type="parTrans" cxnId="{B8A5D164-828F-4A3F-8B12-1C73652FF878}">
      <dgm:prSet/>
      <dgm:spPr/>
      <dgm:t>
        <a:bodyPr/>
        <a:lstStyle/>
        <a:p>
          <a:endParaRPr lang="it-IT" sz="1400"/>
        </a:p>
      </dgm:t>
    </dgm:pt>
    <dgm:pt modelId="{40422F1C-BCD7-4B5C-A62D-4BC84822DAC0}" type="sibTrans" cxnId="{B8A5D164-828F-4A3F-8B12-1C73652FF878}">
      <dgm:prSet/>
      <dgm:spPr/>
      <dgm:t>
        <a:bodyPr/>
        <a:lstStyle/>
        <a:p>
          <a:endParaRPr lang="it-IT" sz="1400"/>
        </a:p>
      </dgm:t>
    </dgm:pt>
    <dgm:pt modelId="{91FC1298-0E0C-0842-8689-0BF2B179EF89}">
      <dgm:prSet custT="1"/>
      <dgm:spPr/>
      <dgm:t>
        <a:bodyPr/>
        <a:lstStyle/>
        <a:p>
          <a:r>
            <a:rPr lang="it-IT" sz="1400" dirty="0"/>
            <a:t>DISCERNERE</a:t>
          </a:r>
          <a:r>
            <a:rPr lang="it-IT" sz="1400" baseline="0" dirty="0"/>
            <a:t> E DECIDERE</a:t>
          </a:r>
          <a:endParaRPr lang="it-IT" sz="1400" dirty="0"/>
        </a:p>
      </dgm:t>
    </dgm:pt>
    <dgm:pt modelId="{DB55D09C-0145-754E-A925-C9F0875F70E7}" type="parTrans" cxnId="{30C95B90-ED21-B54F-ABA9-139E95F81784}">
      <dgm:prSet/>
      <dgm:spPr/>
      <dgm:t>
        <a:bodyPr/>
        <a:lstStyle/>
        <a:p>
          <a:endParaRPr lang="it-IT" sz="1400"/>
        </a:p>
      </dgm:t>
    </dgm:pt>
    <dgm:pt modelId="{DBE3CFE5-9787-0246-A1B0-94696C0ED61C}" type="sibTrans" cxnId="{30C95B90-ED21-B54F-ABA9-139E95F81784}">
      <dgm:prSet/>
      <dgm:spPr/>
      <dgm:t>
        <a:bodyPr/>
        <a:lstStyle/>
        <a:p>
          <a:endParaRPr lang="it-IT" sz="1400"/>
        </a:p>
      </dgm:t>
    </dgm:pt>
    <dgm:pt modelId="{0A9046CF-D294-6A41-9967-5AF509A0F285}">
      <dgm:prSet custT="1"/>
      <dgm:spPr/>
      <dgm:t>
        <a:bodyPr/>
        <a:lstStyle/>
        <a:p>
          <a:r>
            <a:rPr lang="it-IT" sz="1400" dirty="0"/>
            <a:t>FORMARSI</a:t>
          </a:r>
          <a:r>
            <a:rPr lang="it-IT" sz="1400" baseline="0" dirty="0"/>
            <a:t> ALLA SINODALITA’</a:t>
          </a:r>
          <a:endParaRPr lang="it-IT" sz="1400" dirty="0"/>
        </a:p>
      </dgm:t>
    </dgm:pt>
    <dgm:pt modelId="{1B392916-7077-1C46-9782-9CAAB307F06F}" type="parTrans" cxnId="{DD5EBFDD-EB6D-3649-9646-3DB9E486501A}">
      <dgm:prSet/>
      <dgm:spPr/>
      <dgm:t>
        <a:bodyPr/>
        <a:lstStyle/>
        <a:p>
          <a:endParaRPr lang="it-IT" sz="1400"/>
        </a:p>
      </dgm:t>
    </dgm:pt>
    <dgm:pt modelId="{56832D1A-9F6A-4840-AC85-F214F41183E4}" type="sibTrans" cxnId="{DD5EBFDD-EB6D-3649-9646-3DB9E486501A}">
      <dgm:prSet/>
      <dgm:spPr/>
      <dgm:t>
        <a:bodyPr/>
        <a:lstStyle/>
        <a:p>
          <a:endParaRPr lang="it-IT" sz="1400"/>
        </a:p>
      </dgm:t>
    </dgm:pt>
    <dgm:pt modelId="{7713B274-B1CF-4BA6-895A-0F396AD837B6}" type="pres">
      <dgm:prSet presAssocID="{AABFB1E5-29AF-4822-AA3B-5CEACEF31E6D}" presName="linear" presStyleCnt="0">
        <dgm:presLayoutVars>
          <dgm:dir/>
          <dgm:animLvl val="lvl"/>
          <dgm:resizeHandles val="exact"/>
        </dgm:presLayoutVars>
      </dgm:prSet>
      <dgm:spPr/>
    </dgm:pt>
    <dgm:pt modelId="{AA9862F3-8884-43D4-BD92-D490BA55D75B}" type="pres">
      <dgm:prSet presAssocID="{C4B5319B-B66B-41C1-BF7D-85B0FC725DCC}" presName="parentLin" presStyleCnt="0"/>
      <dgm:spPr/>
    </dgm:pt>
    <dgm:pt modelId="{BA54F745-8B91-4D56-9FE4-248CCF0F7FC0}" type="pres">
      <dgm:prSet presAssocID="{C4B5319B-B66B-41C1-BF7D-85B0FC725DCC}" presName="parentLeftMargin" presStyleLbl="node1" presStyleIdx="0" presStyleCnt="5"/>
      <dgm:spPr/>
    </dgm:pt>
    <dgm:pt modelId="{10A5E964-09AC-4E6B-BA42-953456BBDC8D}" type="pres">
      <dgm:prSet presAssocID="{C4B5319B-B66B-41C1-BF7D-85B0FC725DCC}" presName="parentText" presStyleLbl="node1" presStyleIdx="0" presStyleCnt="5">
        <dgm:presLayoutVars>
          <dgm:chMax val="0"/>
          <dgm:bulletEnabled val="1"/>
        </dgm:presLayoutVars>
      </dgm:prSet>
      <dgm:spPr/>
    </dgm:pt>
    <dgm:pt modelId="{DE2D4572-686A-4A87-B29D-BB1E39FE5837}" type="pres">
      <dgm:prSet presAssocID="{C4B5319B-B66B-41C1-BF7D-85B0FC725DCC}" presName="negativeSpace" presStyleCnt="0"/>
      <dgm:spPr/>
    </dgm:pt>
    <dgm:pt modelId="{53715262-B33E-4E1C-B50A-EFAC4C999B34}" type="pres">
      <dgm:prSet presAssocID="{C4B5319B-B66B-41C1-BF7D-85B0FC725DCC}" presName="childText" presStyleLbl="conFgAcc1" presStyleIdx="0" presStyleCnt="5">
        <dgm:presLayoutVars>
          <dgm:bulletEnabled val="1"/>
        </dgm:presLayoutVars>
      </dgm:prSet>
      <dgm:spPr/>
    </dgm:pt>
    <dgm:pt modelId="{98B39B10-140E-4185-9552-924BAEA09049}" type="pres">
      <dgm:prSet presAssocID="{3F919974-BAB7-448C-A023-F958436FB822}" presName="spaceBetweenRectangles" presStyleCnt="0"/>
      <dgm:spPr/>
    </dgm:pt>
    <dgm:pt modelId="{0F083819-78B6-4537-AC6D-D401498D640F}" type="pres">
      <dgm:prSet presAssocID="{3C78BAE2-8443-4CA7-8F6A-882413336EA6}" presName="parentLin" presStyleCnt="0"/>
      <dgm:spPr/>
    </dgm:pt>
    <dgm:pt modelId="{5A7A6984-AB96-4904-A525-DC3FF72817E7}" type="pres">
      <dgm:prSet presAssocID="{3C78BAE2-8443-4CA7-8F6A-882413336EA6}" presName="parentLeftMargin" presStyleLbl="node1" presStyleIdx="0" presStyleCnt="5"/>
      <dgm:spPr/>
    </dgm:pt>
    <dgm:pt modelId="{CF28FE25-FA8F-4405-A1A1-228360B06EE7}" type="pres">
      <dgm:prSet presAssocID="{3C78BAE2-8443-4CA7-8F6A-882413336EA6}" presName="parentText" presStyleLbl="node1" presStyleIdx="1" presStyleCnt="5">
        <dgm:presLayoutVars>
          <dgm:chMax val="0"/>
          <dgm:bulletEnabled val="1"/>
        </dgm:presLayoutVars>
      </dgm:prSet>
      <dgm:spPr/>
    </dgm:pt>
    <dgm:pt modelId="{ADEE4BAE-6754-4402-8A86-F4E33A90EC17}" type="pres">
      <dgm:prSet presAssocID="{3C78BAE2-8443-4CA7-8F6A-882413336EA6}" presName="negativeSpace" presStyleCnt="0"/>
      <dgm:spPr/>
    </dgm:pt>
    <dgm:pt modelId="{EC8CE08A-79CD-495D-A7FF-63F11F06204F}" type="pres">
      <dgm:prSet presAssocID="{3C78BAE2-8443-4CA7-8F6A-882413336EA6}" presName="childText" presStyleLbl="conFgAcc1" presStyleIdx="1" presStyleCnt="5">
        <dgm:presLayoutVars>
          <dgm:bulletEnabled val="1"/>
        </dgm:presLayoutVars>
      </dgm:prSet>
      <dgm:spPr/>
    </dgm:pt>
    <dgm:pt modelId="{D5484757-5D6A-43C9-8DB1-751236A21833}" type="pres">
      <dgm:prSet presAssocID="{49D91CEB-9A86-4DF4-9E05-911E91F3AF50}" presName="spaceBetweenRectangles" presStyleCnt="0"/>
      <dgm:spPr/>
    </dgm:pt>
    <dgm:pt modelId="{7122A86A-F3EB-424E-A85C-E3D5FD7A1713}" type="pres">
      <dgm:prSet presAssocID="{E9D1C7AC-949C-4B79-ACBC-57A64BF44410}" presName="parentLin" presStyleCnt="0"/>
      <dgm:spPr/>
    </dgm:pt>
    <dgm:pt modelId="{52EAEDD5-6140-4FDD-A89B-280BCB59713A}" type="pres">
      <dgm:prSet presAssocID="{E9D1C7AC-949C-4B79-ACBC-57A64BF44410}" presName="parentLeftMargin" presStyleLbl="node1" presStyleIdx="1" presStyleCnt="5"/>
      <dgm:spPr/>
    </dgm:pt>
    <dgm:pt modelId="{25F42279-6A22-4E5C-BE38-DCA0C51B3CFD}" type="pres">
      <dgm:prSet presAssocID="{E9D1C7AC-949C-4B79-ACBC-57A64BF44410}" presName="parentText" presStyleLbl="node1" presStyleIdx="2" presStyleCnt="5">
        <dgm:presLayoutVars>
          <dgm:chMax val="0"/>
          <dgm:bulletEnabled val="1"/>
        </dgm:presLayoutVars>
      </dgm:prSet>
      <dgm:spPr/>
    </dgm:pt>
    <dgm:pt modelId="{E95FCBFE-D0B3-49B5-8C9B-D33D4B7A6B56}" type="pres">
      <dgm:prSet presAssocID="{E9D1C7AC-949C-4B79-ACBC-57A64BF44410}" presName="negativeSpace" presStyleCnt="0"/>
      <dgm:spPr/>
    </dgm:pt>
    <dgm:pt modelId="{7FEEFB54-42D4-46E5-9EF7-5BD0FB720851}" type="pres">
      <dgm:prSet presAssocID="{E9D1C7AC-949C-4B79-ACBC-57A64BF44410}" presName="childText" presStyleLbl="conFgAcc1" presStyleIdx="2" presStyleCnt="5">
        <dgm:presLayoutVars>
          <dgm:bulletEnabled val="1"/>
        </dgm:presLayoutVars>
      </dgm:prSet>
      <dgm:spPr/>
    </dgm:pt>
    <dgm:pt modelId="{5F85D116-E0D6-CB49-AF25-061BFDB22503}" type="pres">
      <dgm:prSet presAssocID="{40422F1C-BCD7-4B5C-A62D-4BC84822DAC0}" presName="spaceBetweenRectangles" presStyleCnt="0"/>
      <dgm:spPr/>
    </dgm:pt>
    <dgm:pt modelId="{9E92EF15-A500-2043-B05D-4C99228CE90C}" type="pres">
      <dgm:prSet presAssocID="{91FC1298-0E0C-0842-8689-0BF2B179EF89}" presName="parentLin" presStyleCnt="0"/>
      <dgm:spPr/>
    </dgm:pt>
    <dgm:pt modelId="{994B605C-F2F2-DC4D-9312-5214B78F81E8}" type="pres">
      <dgm:prSet presAssocID="{91FC1298-0E0C-0842-8689-0BF2B179EF89}" presName="parentLeftMargin" presStyleLbl="node1" presStyleIdx="2" presStyleCnt="5"/>
      <dgm:spPr/>
    </dgm:pt>
    <dgm:pt modelId="{954D2F90-7420-9640-A049-28F61721FB50}" type="pres">
      <dgm:prSet presAssocID="{91FC1298-0E0C-0842-8689-0BF2B179EF89}" presName="parentText" presStyleLbl="node1" presStyleIdx="3" presStyleCnt="5">
        <dgm:presLayoutVars>
          <dgm:chMax val="0"/>
          <dgm:bulletEnabled val="1"/>
        </dgm:presLayoutVars>
      </dgm:prSet>
      <dgm:spPr/>
    </dgm:pt>
    <dgm:pt modelId="{48921ECF-36B1-8E4A-B3D3-10BB064AF736}" type="pres">
      <dgm:prSet presAssocID="{91FC1298-0E0C-0842-8689-0BF2B179EF89}" presName="negativeSpace" presStyleCnt="0"/>
      <dgm:spPr/>
    </dgm:pt>
    <dgm:pt modelId="{E7D6660C-6D23-B94E-8F93-29D310B66B2B}" type="pres">
      <dgm:prSet presAssocID="{91FC1298-0E0C-0842-8689-0BF2B179EF89}" presName="childText" presStyleLbl="conFgAcc1" presStyleIdx="3" presStyleCnt="5">
        <dgm:presLayoutVars>
          <dgm:bulletEnabled val="1"/>
        </dgm:presLayoutVars>
      </dgm:prSet>
      <dgm:spPr/>
    </dgm:pt>
    <dgm:pt modelId="{5F2936D7-F226-C942-8CF4-3519219A7264}" type="pres">
      <dgm:prSet presAssocID="{DBE3CFE5-9787-0246-A1B0-94696C0ED61C}" presName="spaceBetweenRectangles" presStyleCnt="0"/>
      <dgm:spPr/>
    </dgm:pt>
    <dgm:pt modelId="{D06F4EF8-7C96-9C44-AEFD-E9EF99473317}" type="pres">
      <dgm:prSet presAssocID="{0A9046CF-D294-6A41-9967-5AF509A0F285}" presName="parentLin" presStyleCnt="0"/>
      <dgm:spPr/>
    </dgm:pt>
    <dgm:pt modelId="{75705007-010E-CC40-B47C-63E4FC3A135F}" type="pres">
      <dgm:prSet presAssocID="{0A9046CF-D294-6A41-9967-5AF509A0F285}" presName="parentLeftMargin" presStyleLbl="node1" presStyleIdx="3" presStyleCnt="5"/>
      <dgm:spPr/>
    </dgm:pt>
    <dgm:pt modelId="{C707A88A-F9C0-844C-ACA9-051A55F578A5}" type="pres">
      <dgm:prSet presAssocID="{0A9046CF-D294-6A41-9967-5AF509A0F285}" presName="parentText" presStyleLbl="node1" presStyleIdx="4" presStyleCnt="5">
        <dgm:presLayoutVars>
          <dgm:chMax val="0"/>
          <dgm:bulletEnabled val="1"/>
        </dgm:presLayoutVars>
      </dgm:prSet>
      <dgm:spPr/>
    </dgm:pt>
    <dgm:pt modelId="{4B76344D-135C-6B4D-B593-DEB4A60E16B5}" type="pres">
      <dgm:prSet presAssocID="{0A9046CF-D294-6A41-9967-5AF509A0F285}" presName="negativeSpace" presStyleCnt="0"/>
      <dgm:spPr/>
    </dgm:pt>
    <dgm:pt modelId="{AC7E8FC6-F7DC-BA48-98BE-0F15BDBA469E}" type="pres">
      <dgm:prSet presAssocID="{0A9046CF-D294-6A41-9967-5AF509A0F285}" presName="childText" presStyleLbl="conFgAcc1" presStyleIdx="4" presStyleCnt="5">
        <dgm:presLayoutVars>
          <dgm:bulletEnabled val="1"/>
        </dgm:presLayoutVars>
      </dgm:prSet>
      <dgm:spPr/>
    </dgm:pt>
  </dgm:ptLst>
  <dgm:cxnLst>
    <dgm:cxn modelId="{4DD68F07-35A3-7543-89D2-19AE3D0286C8}" type="presOf" srcId="{3C78BAE2-8443-4CA7-8F6A-882413336EA6}" destId="{CF28FE25-FA8F-4405-A1A1-228360B06EE7}" srcOrd="1" destOrd="0" presId="urn:microsoft.com/office/officeart/2005/8/layout/list1"/>
    <dgm:cxn modelId="{33B3C348-FFA1-A248-B462-4C2B3291062C}" type="presOf" srcId="{C4B5319B-B66B-41C1-BF7D-85B0FC725DCC}" destId="{10A5E964-09AC-4E6B-BA42-953456BBDC8D}" srcOrd="1" destOrd="0" presId="urn:microsoft.com/office/officeart/2005/8/layout/list1"/>
    <dgm:cxn modelId="{86D7E54C-476B-400A-BF8C-6B639A0D44E4}" srcId="{AABFB1E5-29AF-4822-AA3B-5CEACEF31E6D}" destId="{3C78BAE2-8443-4CA7-8F6A-882413336EA6}" srcOrd="1" destOrd="0" parTransId="{FE992C4B-DDCD-423B-8ACB-7525F183CA66}" sibTransId="{49D91CEB-9A86-4DF4-9E05-911E91F3AF50}"/>
    <dgm:cxn modelId="{5067B156-BE1F-9247-AB37-40E2F9329E63}" type="presOf" srcId="{0A9046CF-D294-6A41-9967-5AF509A0F285}" destId="{75705007-010E-CC40-B47C-63E4FC3A135F}" srcOrd="0" destOrd="0" presId="urn:microsoft.com/office/officeart/2005/8/layout/list1"/>
    <dgm:cxn modelId="{EE2ECB5C-569F-FE44-96C9-34E102856648}" type="presOf" srcId="{E9D1C7AC-949C-4B79-ACBC-57A64BF44410}" destId="{52EAEDD5-6140-4FDD-A89B-280BCB59713A}" srcOrd="0" destOrd="0" presId="urn:microsoft.com/office/officeart/2005/8/layout/list1"/>
    <dgm:cxn modelId="{0A41C660-1E94-412B-8EDD-ABAEB5EC4AC8}" srcId="{AABFB1E5-29AF-4822-AA3B-5CEACEF31E6D}" destId="{C4B5319B-B66B-41C1-BF7D-85B0FC725DCC}" srcOrd="0" destOrd="0" parTransId="{641EB5C7-F154-4526-9B7B-367659D635ED}" sibTransId="{3F919974-BAB7-448C-A023-F958436FB822}"/>
    <dgm:cxn modelId="{B8A5D164-828F-4A3F-8B12-1C73652FF878}" srcId="{AABFB1E5-29AF-4822-AA3B-5CEACEF31E6D}" destId="{E9D1C7AC-949C-4B79-ACBC-57A64BF44410}" srcOrd="2" destOrd="0" parTransId="{1E78DD18-8685-493F-B31B-1FCDD2A4F6B3}" sibTransId="{40422F1C-BCD7-4B5C-A62D-4BC84822DAC0}"/>
    <dgm:cxn modelId="{BC35CD7F-2E14-5744-BE6A-00F869CE6B64}" type="presOf" srcId="{AABFB1E5-29AF-4822-AA3B-5CEACEF31E6D}" destId="{7713B274-B1CF-4BA6-895A-0F396AD837B6}" srcOrd="0" destOrd="0" presId="urn:microsoft.com/office/officeart/2005/8/layout/list1"/>
    <dgm:cxn modelId="{30C95B90-ED21-B54F-ABA9-139E95F81784}" srcId="{AABFB1E5-29AF-4822-AA3B-5CEACEF31E6D}" destId="{91FC1298-0E0C-0842-8689-0BF2B179EF89}" srcOrd="3" destOrd="0" parTransId="{DB55D09C-0145-754E-A925-C9F0875F70E7}" sibTransId="{DBE3CFE5-9787-0246-A1B0-94696C0ED61C}"/>
    <dgm:cxn modelId="{5FC3FFA6-3FC6-BD48-A21C-8DB26989B3B4}" type="presOf" srcId="{91FC1298-0E0C-0842-8689-0BF2B179EF89}" destId="{954D2F90-7420-9640-A049-28F61721FB50}" srcOrd="1" destOrd="0" presId="urn:microsoft.com/office/officeart/2005/8/layout/list1"/>
    <dgm:cxn modelId="{DD5EBFDD-EB6D-3649-9646-3DB9E486501A}" srcId="{AABFB1E5-29AF-4822-AA3B-5CEACEF31E6D}" destId="{0A9046CF-D294-6A41-9967-5AF509A0F285}" srcOrd="4" destOrd="0" parTransId="{1B392916-7077-1C46-9782-9CAAB307F06F}" sibTransId="{56832D1A-9F6A-4840-AC85-F214F41183E4}"/>
    <dgm:cxn modelId="{E6C7A6E4-AEDB-F34E-829E-196F64EFAAAA}" type="presOf" srcId="{3C78BAE2-8443-4CA7-8F6A-882413336EA6}" destId="{5A7A6984-AB96-4904-A525-DC3FF72817E7}" srcOrd="0" destOrd="0" presId="urn:microsoft.com/office/officeart/2005/8/layout/list1"/>
    <dgm:cxn modelId="{EABB28E5-79F7-0440-A5DC-6F23328F665F}" type="presOf" srcId="{C4B5319B-B66B-41C1-BF7D-85B0FC725DCC}" destId="{BA54F745-8B91-4D56-9FE4-248CCF0F7FC0}" srcOrd="0" destOrd="0" presId="urn:microsoft.com/office/officeart/2005/8/layout/list1"/>
    <dgm:cxn modelId="{6E265AF6-4DD1-E543-B1A0-06B57FAD3ECF}" type="presOf" srcId="{0A9046CF-D294-6A41-9967-5AF509A0F285}" destId="{C707A88A-F9C0-844C-ACA9-051A55F578A5}" srcOrd="1" destOrd="0" presId="urn:microsoft.com/office/officeart/2005/8/layout/list1"/>
    <dgm:cxn modelId="{BFFBE0F6-A9A9-9745-889B-E92EF1536660}" type="presOf" srcId="{91FC1298-0E0C-0842-8689-0BF2B179EF89}" destId="{994B605C-F2F2-DC4D-9312-5214B78F81E8}" srcOrd="0" destOrd="0" presId="urn:microsoft.com/office/officeart/2005/8/layout/list1"/>
    <dgm:cxn modelId="{E9F52BFA-8582-B64A-8386-6CCA5231DAAA}" type="presOf" srcId="{E9D1C7AC-949C-4B79-ACBC-57A64BF44410}" destId="{25F42279-6A22-4E5C-BE38-DCA0C51B3CFD}" srcOrd="1" destOrd="0" presId="urn:microsoft.com/office/officeart/2005/8/layout/list1"/>
    <dgm:cxn modelId="{32E5FD16-88EA-B54D-8EFA-1CCCFAA0D92C}" type="presParOf" srcId="{7713B274-B1CF-4BA6-895A-0F396AD837B6}" destId="{AA9862F3-8884-43D4-BD92-D490BA55D75B}" srcOrd="0" destOrd="0" presId="urn:microsoft.com/office/officeart/2005/8/layout/list1"/>
    <dgm:cxn modelId="{48720C2F-462F-B048-B30E-78487D48CB48}" type="presParOf" srcId="{AA9862F3-8884-43D4-BD92-D490BA55D75B}" destId="{BA54F745-8B91-4D56-9FE4-248CCF0F7FC0}" srcOrd="0" destOrd="0" presId="urn:microsoft.com/office/officeart/2005/8/layout/list1"/>
    <dgm:cxn modelId="{741D34E7-A7D7-8441-8D70-83F2742633C0}" type="presParOf" srcId="{AA9862F3-8884-43D4-BD92-D490BA55D75B}" destId="{10A5E964-09AC-4E6B-BA42-953456BBDC8D}" srcOrd="1" destOrd="0" presId="urn:microsoft.com/office/officeart/2005/8/layout/list1"/>
    <dgm:cxn modelId="{9D5BD492-2B47-F545-84A2-1A8DC4582A49}" type="presParOf" srcId="{7713B274-B1CF-4BA6-895A-0F396AD837B6}" destId="{DE2D4572-686A-4A87-B29D-BB1E39FE5837}" srcOrd="1" destOrd="0" presId="urn:microsoft.com/office/officeart/2005/8/layout/list1"/>
    <dgm:cxn modelId="{A004C3F2-0588-AC4E-BA53-6C517E0F8711}" type="presParOf" srcId="{7713B274-B1CF-4BA6-895A-0F396AD837B6}" destId="{53715262-B33E-4E1C-B50A-EFAC4C999B34}" srcOrd="2" destOrd="0" presId="urn:microsoft.com/office/officeart/2005/8/layout/list1"/>
    <dgm:cxn modelId="{5DC01024-3859-794E-8EA4-AC67F74E2353}" type="presParOf" srcId="{7713B274-B1CF-4BA6-895A-0F396AD837B6}" destId="{98B39B10-140E-4185-9552-924BAEA09049}" srcOrd="3" destOrd="0" presId="urn:microsoft.com/office/officeart/2005/8/layout/list1"/>
    <dgm:cxn modelId="{9174E357-2471-774F-9A0C-9E989E2387D0}" type="presParOf" srcId="{7713B274-B1CF-4BA6-895A-0F396AD837B6}" destId="{0F083819-78B6-4537-AC6D-D401498D640F}" srcOrd="4" destOrd="0" presId="urn:microsoft.com/office/officeart/2005/8/layout/list1"/>
    <dgm:cxn modelId="{8C2B5AE7-2486-234D-BCD1-A9C30AFE59A8}" type="presParOf" srcId="{0F083819-78B6-4537-AC6D-D401498D640F}" destId="{5A7A6984-AB96-4904-A525-DC3FF72817E7}" srcOrd="0" destOrd="0" presId="urn:microsoft.com/office/officeart/2005/8/layout/list1"/>
    <dgm:cxn modelId="{1123ADBE-F628-694C-ABB9-4096BB597138}" type="presParOf" srcId="{0F083819-78B6-4537-AC6D-D401498D640F}" destId="{CF28FE25-FA8F-4405-A1A1-228360B06EE7}" srcOrd="1" destOrd="0" presId="urn:microsoft.com/office/officeart/2005/8/layout/list1"/>
    <dgm:cxn modelId="{5DCA39FD-F4FF-4046-9E00-99FE4DCA4643}" type="presParOf" srcId="{7713B274-B1CF-4BA6-895A-0F396AD837B6}" destId="{ADEE4BAE-6754-4402-8A86-F4E33A90EC17}" srcOrd="5" destOrd="0" presId="urn:microsoft.com/office/officeart/2005/8/layout/list1"/>
    <dgm:cxn modelId="{71C68693-7214-7147-BE9F-796C949BBCC6}" type="presParOf" srcId="{7713B274-B1CF-4BA6-895A-0F396AD837B6}" destId="{EC8CE08A-79CD-495D-A7FF-63F11F06204F}" srcOrd="6" destOrd="0" presId="urn:microsoft.com/office/officeart/2005/8/layout/list1"/>
    <dgm:cxn modelId="{D9553A0B-BB30-A94C-94DF-85388E91C853}" type="presParOf" srcId="{7713B274-B1CF-4BA6-895A-0F396AD837B6}" destId="{D5484757-5D6A-43C9-8DB1-751236A21833}" srcOrd="7" destOrd="0" presId="urn:microsoft.com/office/officeart/2005/8/layout/list1"/>
    <dgm:cxn modelId="{8C196363-F430-D848-9FBC-B1E9420F0C3B}" type="presParOf" srcId="{7713B274-B1CF-4BA6-895A-0F396AD837B6}" destId="{7122A86A-F3EB-424E-A85C-E3D5FD7A1713}" srcOrd="8" destOrd="0" presId="urn:microsoft.com/office/officeart/2005/8/layout/list1"/>
    <dgm:cxn modelId="{3CFD616C-0A2A-6440-BF1B-99601595C231}" type="presParOf" srcId="{7122A86A-F3EB-424E-A85C-E3D5FD7A1713}" destId="{52EAEDD5-6140-4FDD-A89B-280BCB59713A}" srcOrd="0" destOrd="0" presId="urn:microsoft.com/office/officeart/2005/8/layout/list1"/>
    <dgm:cxn modelId="{B8305A1D-4AE9-F844-B281-65F1765808ED}" type="presParOf" srcId="{7122A86A-F3EB-424E-A85C-E3D5FD7A1713}" destId="{25F42279-6A22-4E5C-BE38-DCA0C51B3CFD}" srcOrd="1" destOrd="0" presId="urn:microsoft.com/office/officeart/2005/8/layout/list1"/>
    <dgm:cxn modelId="{620913FA-4B35-A24F-9CFA-DB5E67F9E2C2}" type="presParOf" srcId="{7713B274-B1CF-4BA6-895A-0F396AD837B6}" destId="{E95FCBFE-D0B3-49B5-8C9B-D33D4B7A6B56}" srcOrd="9" destOrd="0" presId="urn:microsoft.com/office/officeart/2005/8/layout/list1"/>
    <dgm:cxn modelId="{A19CC1DD-16D1-6947-A120-CB38DC7C6D16}" type="presParOf" srcId="{7713B274-B1CF-4BA6-895A-0F396AD837B6}" destId="{7FEEFB54-42D4-46E5-9EF7-5BD0FB720851}" srcOrd="10" destOrd="0" presId="urn:microsoft.com/office/officeart/2005/8/layout/list1"/>
    <dgm:cxn modelId="{DDB0BD5D-96F3-624B-9B1E-E15A3F474A6D}" type="presParOf" srcId="{7713B274-B1CF-4BA6-895A-0F396AD837B6}" destId="{5F85D116-E0D6-CB49-AF25-061BFDB22503}" srcOrd="11" destOrd="0" presId="urn:microsoft.com/office/officeart/2005/8/layout/list1"/>
    <dgm:cxn modelId="{69755DC6-E3F4-D345-87D4-F5FF0A1E2149}" type="presParOf" srcId="{7713B274-B1CF-4BA6-895A-0F396AD837B6}" destId="{9E92EF15-A500-2043-B05D-4C99228CE90C}" srcOrd="12" destOrd="0" presId="urn:microsoft.com/office/officeart/2005/8/layout/list1"/>
    <dgm:cxn modelId="{FAC36687-D44D-3241-BBFE-DFA15E05F688}" type="presParOf" srcId="{9E92EF15-A500-2043-B05D-4C99228CE90C}" destId="{994B605C-F2F2-DC4D-9312-5214B78F81E8}" srcOrd="0" destOrd="0" presId="urn:microsoft.com/office/officeart/2005/8/layout/list1"/>
    <dgm:cxn modelId="{A64C8784-0CB8-AF46-AABF-DBB73FBB1BDE}" type="presParOf" srcId="{9E92EF15-A500-2043-B05D-4C99228CE90C}" destId="{954D2F90-7420-9640-A049-28F61721FB50}" srcOrd="1" destOrd="0" presId="urn:microsoft.com/office/officeart/2005/8/layout/list1"/>
    <dgm:cxn modelId="{2A103D13-B0CB-4045-B78F-26A95618EE6C}" type="presParOf" srcId="{7713B274-B1CF-4BA6-895A-0F396AD837B6}" destId="{48921ECF-36B1-8E4A-B3D3-10BB064AF736}" srcOrd="13" destOrd="0" presId="urn:microsoft.com/office/officeart/2005/8/layout/list1"/>
    <dgm:cxn modelId="{D6B20281-2DF9-ED40-A908-C121652E56FF}" type="presParOf" srcId="{7713B274-B1CF-4BA6-895A-0F396AD837B6}" destId="{E7D6660C-6D23-B94E-8F93-29D310B66B2B}" srcOrd="14" destOrd="0" presId="urn:microsoft.com/office/officeart/2005/8/layout/list1"/>
    <dgm:cxn modelId="{BDC5010E-F58C-B942-B441-66C26A56B655}" type="presParOf" srcId="{7713B274-B1CF-4BA6-895A-0F396AD837B6}" destId="{5F2936D7-F226-C942-8CF4-3519219A7264}" srcOrd="15" destOrd="0" presId="urn:microsoft.com/office/officeart/2005/8/layout/list1"/>
    <dgm:cxn modelId="{1D69B085-6414-5C4C-AD77-1588B371A4A3}" type="presParOf" srcId="{7713B274-B1CF-4BA6-895A-0F396AD837B6}" destId="{D06F4EF8-7C96-9C44-AEFD-E9EF99473317}" srcOrd="16" destOrd="0" presId="urn:microsoft.com/office/officeart/2005/8/layout/list1"/>
    <dgm:cxn modelId="{77009A03-A50A-A848-A4BC-CFE8F79E602C}" type="presParOf" srcId="{D06F4EF8-7C96-9C44-AEFD-E9EF99473317}" destId="{75705007-010E-CC40-B47C-63E4FC3A135F}" srcOrd="0" destOrd="0" presId="urn:microsoft.com/office/officeart/2005/8/layout/list1"/>
    <dgm:cxn modelId="{E600394B-4C49-964E-8F5A-7C3739AF3B61}" type="presParOf" srcId="{D06F4EF8-7C96-9C44-AEFD-E9EF99473317}" destId="{C707A88A-F9C0-844C-ACA9-051A55F578A5}" srcOrd="1" destOrd="0" presId="urn:microsoft.com/office/officeart/2005/8/layout/list1"/>
    <dgm:cxn modelId="{BD64B5AE-8ADC-8548-BB85-115D8045AD0A}" type="presParOf" srcId="{7713B274-B1CF-4BA6-895A-0F396AD837B6}" destId="{4B76344D-135C-6B4D-B593-DEB4A60E16B5}" srcOrd="17" destOrd="0" presId="urn:microsoft.com/office/officeart/2005/8/layout/list1"/>
    <dgm:cxn modelId="{145E9C72-EF08-9445-AFD2-16700C9DAC6F}" type="presParOf" srcId="{7713B274-B1CF-4BA6-895A-0F396AD837B6}" destId="{AC7E8FC6-F7DC-BA48-98BE-0F15BDBA469E}"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63BE0-DD0B-ED49-AED6-FC2A009E7484}" type="doc">
      <dgm:prSet loTypeId="urn:microsoft.com/office/officeart/2005/8/layout/hierarchy4" loCatId="" qsTypeId="urn:microsoft.com/office/officeart/2005/8/quickstyle/simple4" qsCatId="simple" csTypeId="urn:microsoft.com/office/officeart/2005/8/colors/accent1_2" csCatId="accent1" phldr="1"/>
      <dgm:spPr/>
    </dgm:pt>
    <dgm:pt modelId="{61F9321D-8F97-DB42-B540-EDDD6418673F}">
      <dgm:prSet phldrT="[Testo]"/>
      <dgm:spPr/>
      <dgm:t>
        <a:bodyPr/>
        <a:lstStyle/>
        <a:p>
          <a:r>
            <a:rPr lang="it-IT" dirty="0"/>
            <a:t>Riconoscimento dell’importanza della DSC</a:t>
          </a:r>
        </a:p>
      </dgm:t>
    </dgm:pt>
    <dgm:pt modelId="{E2B03837-0775-D749-B00A-5A3548E2A598}" type="parTrans" cxnId="{642A29EC-3A4C-9F4C-A0BF-E5392741FEFC}">
      <dgm:prSet/>
      <dgm:spPr/>
      <dgm:t>
        <a:bodyPr/>
        <a:lstStyle/>
        <a:p>
          <a:endParaRPr lang="it-IT"/>
        </a:p>
      </dgm:t>
    </dgm:pt>
    <dgm:pt modelId="{0EB6D286-256E-4E4A-8EFD-5027ECFA04FD}" type="sibTrans" cxnId="{642A29EC-3A4C-9F4C-A0BF-E5392741FEFC}">
      <dgm:prSet/>
      <dgm:spPr/>
      <dgm:t>
        <a:bodyPr/>
        <a:lstStyle/>
        <a:p>
          <a:endParaRPr lang="it-IT"/>
        </a:p>
      </dgm:t>
    </dgm:pt>
    <dgm:pt modelId="{D821ECA9-D0FA-D44C-A50C-03CDE623D3EA}">
      <dgm:prSet phldrT="[Testo]"/>
      <dgm:spPr>
        <a:solidFill>
          <a:srgbClr val="00B0F0"/>
        </a:solidFill>
      </dgm:spPr>
      <dgm:t>
        <a:bodyPr/>
        <a:lstStyle/>
        <a:p>
          <a:r>
            <a:rPr lang="it-IT" dirty="0"/>
            <a:t>Divulgazione e formazione alla DSC</a:t>
          </a:r>
        </a:p>
        <a:p>
          <a:r>
            <a:rPr lang="it-IT" i="1" dirty="0"/>
            <a:t>Antropologia relazionale</a:t>
          </a:r>
        </a:p>
      </dgm:t>
    </dgm:pt>
    <dgm:pt modelId="{EDC04CB2-7A11-5342-ADB3-2944013D07F6}" type="parTrans" cxnId="{082FEA53-923C-7446-B7B9-AF299CE5C720}">
      <dgm:prSet/>
      <dgm:spPr/>
      <dgm:t>
        <a:bodyPr/>
        <a:lstStyle/>
        <a:p>
          <a:endParaRPr lang="it-IT"/>
        </a:p>
      </dgm:t>
    </dgm:pt>
    <dgm:pt modelId="{B6AE8185-08AE-2340-9A7B-D91FA79E8D74}" type="sibTrans" cxnId="{082FEA53-923C-7446-B7B9-AF299CE5C720}">
      <dgm:prSet/>
      <dgm:spPr/>
      <dgm:t>
        <a:bodyPr/>
        <a:lstStyle/>
        <a:p>
          <a:endParaRPr lang="it-IT"/>
        </a:p>
      </dgm:t>
    </dgm:pt>
    <dgm:pt modelId="{A5E5293C-A684-8241-9483-61A41DBF0FFF}">
      <dgm:prSet phldrT="[Testo]" custT="1"/>
      <dgm:spPr>
        <a:solidFill>
          <a:srgbClr val="D883FF"/>
        </a:solidFill>
      </dgm:spPr>
      <dgm:t>
        <a:bodyPr/>
        <a:lstStyle/>
        <a:p>
          <a:pPr lvl="0" algn="ctr" defTabSz="800100">
            <a:lnSpc>
              <a:spcPct val="90000"/>
            </a:lnSpc>
            <a:spcBef>
              <a:spcPct val="0"/>
            </a:spcBef>
            <a:spcAft>
              <a:spcPct val="35000"/>
            </a:spcAft>
          </a:pPr>
          <a:r>
            <a:rPr lang="it-IT" sz="2400" dirty="0"/>
            <a:t>Lettura dei segni dei tempi</a:t>
          </a:r>
        </a:p>
      </dgm:t>
    </dgm:pt>
    <dgm:pt modelId="{6FBBBC9E-4EEA-0F4A-A9B3-BE6AEAF4BC16}" type="parTrans" cxnId="{CC4A7822-61AD-8941-8EC6-66FC2E56B43B}">
      <dgm:prSet/>
      <dgm:spPr/>
      <dgm:t>
        <a:bodyPr/>
        <a:lstStyle/>
        <a:p>
          <a:endParaRPr lang="it-IT"/>
        </a:p>
      </dgm:t>
    </dgm:pt>
    <dgm:pt modelId="{A340B5F0-EB07-684C-BAC9-191785D8AB51}" type="sibTrans" cxnId="{CC4A7822-61AD-8941-8EC6-66FC2E56B43B}">
      <dgm:prSet/>
      <dgm:spPr/>
      <dgm:t>
        <a:bodyPr/>
        <a:lstStyle/>
        <a:p>
          <a:endParaRPr lang="it-IT"/>
        </a:p>
      </dgm:t>
    </dgm:pt>
    <dgm:pt modelId="{68281077-6B1B-7C42-99F0-88D12CE7B80E}">
      <dgm:prSet custT="1"/>
      <dgm:spPr>
        <a:solidFill>
          <a:srgbClr val="FF7E79"/>
        </a:solidFill>
      </dgm:spPr>
      <dgm:t>
        <a:bodyPr/>
        <a:lstStyle/>
        <a:p>
          <a:pPr marL="114300" lvl="1" indent="0" algn="l" defTabSz="622300">
            <a:lnSpc>
              <a:spcPct val="90000"/>
            </a:lnSpc>
            <a:spcBef>
              <a:spcPct val="0"/>
            </a:spcBef>
            <a:spcAft>
              <a:spcPct val="15000"/>
            </a:spcAft>
            <a:buNone/>
          </a:pPr>
          <a:r>
            <a:rPr lang="it-IT" sz="1600" dirty="0"/>
            <a:t>Riconoscere</a:t>
          </a:r>
        </a:p>
      </dgm:t>
    </dgm:pt>
    <dgm:pt modelId="{77EF5829-9051-2341-92CE-D364BDB24EEB}" type="parTrans" cxnId="{395C6E2B-E20C-0249-A323-B83CD12B19C6}">
      <dgm:prSet/>
      <dgm:spPr/>
      <dgm:t>
        <a:bodyPr/>
        <a:lstStyle/>
        <a:p>
          <a:endParaRPr lang="it-IT"/>
        </a:p>
      </dgm:t>
    </dgm:pt>
    <dgm:pt modelId="{41FD53F9-7501-0D49-9D1E-DBEA1F3A4A05}" type="sibTrans" cxnId="{395C6E2B-E20C-0249-A323-B83CD12B19C6}">
      <dgm:prSet/>
      <dgm:spPr/>
      <dgm:t>
        <a:bodyPr/>
        <a:lstStyle/>
        <a:p>
          <a:endParaRPr lang="it-IT"/>
        </a:p>
      </dgm:t>
    </dgm:pt>
    <dgm:pt modelId="{19D6A5BA-4E3D-5140-855B-1E686B1C180B}">
      <dgm:prSet custT="1"/>
      <dgm:spPr>
        <a:solidFill>
          <a:srgbClr val="00B050"/>
        </a:solidFill>
      </dgm:spPr>
      <dgm:t>
        <a:bodyPr/>
        <a:lstStyle/>
        <a:p>
          <a:r>
            <a:rPr lang="it-IT" sz="1600" dirty="0"/>
            <a:t>Scegliere</a:t>
          </a:r>
        </a:p>
      </dgm:t>
    </dgm:pt>
    <dgm:pt modelId="{CB67F445-2D68-FA48-A43E-4635E27EAA3A}" type="parTrans" cxnId="{BAFFC584-72E0-1743-8014-0F326C87DCD1}">
      <dgm:prSet/>
      <dgm:spPr/>
      <dgm:t>
        <a:bodyPr/>
        <a:lstStyle/>
        <a:p>
          <a:endParaRPr lang="it-IT"/>
        </a:p>
      </dgm:t>
    </dgm:pt>
    <dgm:pt modelId="{60525184-2485-ED4E-A46C-0D623983B950}" type="sibTrans" cxnId="{BAFFC584-72E0-1743-8014-0F326C87DCD1}">
      <dgm:prSet/>
      <dgm:spPr/>
      <dgm:t>
        <a:bodyPr/>
        <a:lstStyle/>
        <a:p>
          <a:endParaRPr lang="it-IT"/>
        </a:p>
      </dgm:t>
    </dgm:pt>
    <dgm:pt modelId="{01B072B4-CDE4-8348-89A8-56DFD278A796}">
      <dgm:prSet custT="1"/>
      <dgm:spPr>
        <a:solidFill>
          <a:srgbClr val="FFD579"/>
        </a:solidFill>
      </dgm:spPr>
      <dgm:t>
        <a:bodyPr/>
        <a:lstStyle/>
        <a:p>
          <a:pPr marL="114300" lvl="1" indent="0" algn="l" defTabSz="622300">
            <a:lnSpc>
              <a:spcPct val="90000"/>
            </a:lnSpc>
            <a:spcBef>
              <a:spcPct val="0"/>
            </a:spcBef>
            <a:spcAft>
              <a:spcPct val="15000"/>
            </a:spcAft>
            <a:buNone/>
          </a:pPr>
          <a:r>
            <a:rPr lang="it-IT" sz="1600" dirty="0"/>
            <a:t>Interpretare</a:t>
          </a:r>
        </a:p>
      </dgm:t>
    </dgm:pt>
    <dgm:pt modelId="{4EC8C603-C161-B44E-BAA9-C7A52A048287}" type="parTrans" cxnId="{82352CD3-E446-D34D-A3DB-DB622A6E7446}">
      <dgm:prSet/>
      <dgm:spPr/>
      <dgm:t>
        <a:bodyPr/>
        <a:lstStyle/>
        <a:p>
          <a:endParaRPr lang="it-IT"/>
        </a:p>
      </dgm:t>
    </dgm:pt>
    <dgm:pt modelId="{E8CDC9DE-657E-584B-8856-FB4F007346EE}" type="sibTrans" cxnId="{82352CD3-E446-D34D-A3DB-DB622A6E7446}">
      <dgm:prSet/>
      <dgm:spPr/>
      <dgm:t>
        <a:bodyPr/>
        <a:lstStyle/>
        <a:p>
          <a:endParaRPr lang="it-IT"/>
        </a:p>
      </dgm:t>
    </dgm:pt>
    <dgm:pt modelId="{54C0AACC-6FBA-7C49-A684-FB3F050443DE}" type="pres">
      <dgm:prSet presAssocID="{A3F63BE0-DD0B-ED49-AED6-FC2A009E7484}" presName="Name0" presStyleCnt="0">
        <dgm:presLayoutVars>
          <dgm:chPref val="1"/>
          <dgm:dir/>
          <dgm:animOne val="branch"/>
          <dgm:animLvl val="lvl"/>
          <dgm:resizeHandles/>
        </dgm:presLayoutVars>
      </dgm:prSet>
      <dgm:spPr/>
    </dgm:pt>
    <dgm:pt modelId="{2F72A9A5-432E-C64E-9EC1-0A831F90FFE3}" type="pres">
      <dgm:prSet presAssocID="{61F9321D-8F97-DB42-B540-EDDD6418673F}" presName="vertOne" presStyleCnt="0"/>
      <dgm:spPr/>
    </dgm:pt>
    <dgm:pt modelId="{E9C4BA67-D9BD-044E-AFD9-726F1D879BE0}" type="pres">
      <dgm:prSet presAssocID="{61F9321D-8F97-DB42-B540-EDDD6418673F}" presName="txOne" presStyleLbl="node0" presStyleIdx="0" presStyleCnt="3" custScaleX="120718">
        <dgm:presLayoutVars>
          <dgm:chPref val="3"/>
        </dgm:presLayoutVars>
      </dgm:prSet>
      <dgm:spPr/>
    </dgm:pt>
    <dgm:pt modelId="{9F2BE3AD-E1FF-7348-901A-EB842DA575EB}" type="pres">
      <dgm:prSet presAssocID="{61F9321D-8F97-DB42-B540-EDDD6418673F}" presName="horzOne" presStyleCnt="0"/>
      <dgm:spPr/>
    </dgm:pt>
    <dgm:pt modelId="{F053EDCA-4A0A-7B4D-97A1-56A5FA7490ED}" type="pres">
      <dgm:prSet presAssocID="{0EB6D286-256E-4E4A-8EFD-5027ECFA04FD}" presName="sibSpaceOne" presStyleCnt="0"/>
      <dgm:spPr/>
    </dgm:pt>
    <dgm:pt modelId="{C72FF8C0-0DFF-1440-8C75-C7E588B7404B}" type="pres">
      <dgm:prSet presAssocID="{D821ECA9-D0FA-D44C-A50C-03CDE623D3EA}" presName="vertOne" presStyleCnt="0"/>
      <dgm:spPr/>
    </dgm:pt>
    <dgm:pt modelId="{6F2A5155-2927-C44A-AA9E-6378DAEE865A}" type="pres">
      <dgm:prSet presAssocID="{D821ECA9-D0FA-D44C-A50C-03CDE623D3EA}" presName="txOne" presStyleLbl="node0" presStyleIdx="1" presStyleCnt="3" custScaleX="118917">
        <dgm:presLayoutVars>
          <dgm:chPref val="3"/>
        </dgm:presLayoutVars>
      </dgm:prSet>
      <dgm:spPr/>
    </dgm:pt>
    <dgm:pt modelId="{44E7FA93-CE02-4B48-91CC-C2502C02E2E5}" type="pres">
      <dgm:prSet presAssocID="{D821ECA9-D0FA-D44C-A50C-03CDE623D3EA}" presName="horzOne" presStyleCnt="0"/>
      <dgm:spPr/>
    </dgm:pt>
    <dgm:pt modelId="{2D97A802-5C14-234B-9614-75A79D1FFC2A}" type="pres">
      <dgm:prSet presAssocID="{B6AE8185-08AE-2340-9A7B-D91FA79E8D74}" presName="sibSpaceOne" presStyleCnt="0"/>
      <dgm:spPr/>
    </dgm:pt>
    <dgm:pt modelId="{1334AC6A-6E55-2747-8757-6BE4F3E76E11}" type="pres">
      <dgm:prSet presAssocID="{A5E5293C-A684-8241-9483-61A41DBF0FFF}" presName="vertOne" presStyleCnt="0"/>
      <dgm:spPr/>
    </dgm:pt>
    <dgm:pt modelId="{A12188C6-4B0C-F64E-B036-A39DBD87BA02}" type="pres">
      <dgm:prSet presAssocID="{A5E5293C-A684-8241-9483-61A41DBF0FFF}" presName="txOne" presStyleLbl="node0" presStyleIdx="2" presStyleCnt="3" custLinFactNeighborY="-564">
        <dgm:presLayoutVars>
          <dgm:chPref val="3"/>
        </dgm:presLayoutVars>
      </dgm:prSet>
      <dgm:spPr/>
    </dgm:pt>
    <dgm:pt modelId="{50551B87-3480-204A-BAE3-C65663CA771D}" type="pres">
      <dgm:prSet presAssocID="{A5E5293C-A684-8241-9483-61A41DBF0FFF}" presName="parTransOne" presStyleCnt="0"/>
      <dgm:spPr/>
    </dgm:pt>
    <dgm:pt modelId="{C53D2FA3-8F65-214F-9B58-DAF982B2C88A}" type="pres">
      <dgm:prSet presAssocID="{A5E5293C-A684-8241-9483-61A41DBF0FFF}" presName="horzOne" presStyleCnt="0"/>
      <dgm:spPr/>
    </dgm:pt>
    <dgm:pt modelId="{5024069A-4FAF-2A4E-931F-9D148CB9BD68}" type="pres">
      <dgm:prSet presAssocID="{68281077-6B1B-7C42-99F0-88D12CE7B80E}" presName="vertTwo" presStyleCnt="0"/>
      <dgm:spPr/>
    </dgm:pt>
    <dgm:pt modelId="{46690460-BD08-1943-9D22-98F4889CA17F}" type="pres">
      <dgm:prSet presAssocID="{68281077-6B1B-7C42-99F0-88D12CE7B80E}" presName="txTwo" presStyleLbl="node2" presStyleIdx="0" presStyleCnt="3">
        <dgm:presLayoutVars>
          <dgm:chPref val="3"/>
        </dgm:presLayoutVars>
      </dgm:prSet>
      <dgm:spPr/>
    </dgm:pt>
    <dgm:pt modelId="{8210BFAD-3733-A143-A067-8DC44D2D635C}" type="pres">
      <dgm:prSet presAssocID="{68281077-6B1B-7C42-99F0-88D12CE7B80E}" presName="horzTwo" presStyleCnt="0"/>
      <dgm:spPr/>
    </dgm:pt>
    <dgm:pt modelId="{606EA0B7-9134-8646-A0B7-1E36DA60DBF7}" type="pres">
      <dgm:prSet presAssocID="{41FD53F9-7501-0D49-9D1E-DBEA1F3A4A05}" presName="sibSpaceTwo" presStyleCnt="0"/>
      <dgm:spPr/>
    </dgm:pt>
    <dgm:pt modelId="{08508D86-1CB4-7C41-8634-3F0F44E8EA00}" type="pres">
      <dgm:prSet presAssocID="{01B072B4-CDE4-8348-89A8-56DFD278A796}" presName="vertTwo" presStyleCnt="0"/>
      <dgm:spPr/>
    </dgm:pt>
    <dgm:pt modelId="{A1AB7B57-D452-CE4A-A574-865226B80386}" type="pres">
      <dgm:prSet presAssocID="{01B072B4-CDE4-8348-89A8-56DFD278A796}" presName="txTwo" presStyleLbl="node2" presStyleIdx="1" presStyleCnt="3">
        <dgm:presLayoutVars>
          <dgm:chPref val="3"/>
        </dgm:presLayoutVars>
      </dgm:prSet>
      <dgm:spPr/>
    </dgm:pt>
    <dgm:pt modelId="{1D02DF4F-B170-B542-BBD7-FE943FD0A8A4}" type="pres">
      <dgm:prSet presAssocID="{01B072B4-CDE4-8348-89A8-56DFD278A796}" presName="horzTwo" presStyleCnt="0"/>
      <dgm:spPr/>
    </dgm:pt>
    <dgm:pt modelId="{2417BCDE-B231-AC4C-BB81-BC354B28786C}" type="pres">
      <dgm:prSet presAssocID="{E8CDC9DE-657E-584B-8856-FB4F007346EE}" presName="sibSpaceTwo" presStyleCnt="0"/>
      <dgm:spPr/>
    </dgm:pt>
    <dgm:pt modelId="{AD1E8E86-0FD7-944A-8049-6DBD541BE7FF}" type="pres">
      <dgm:prSet presAssocID="{19D6A5BA-4E3D-5140-855B-1E686B1C180B}" presName="vertTwo" presStyleCnt="0"/>
      <dgm:spPr/>
    </dgm:pt>
    <dgm:pt modelId="{F965CC20-A96D-CE44-94A0-E4CAD79CF1E1}" type="pres">
      <dgm:prSet presAssocID="{19D6A5BA-4E3D-5140-855B-1E686B1C180B}" presName="txTwo" presStyleLbl="node2" presStyleIdx="2" presStyleCnt="3">
        <dgm:presLayoutVars>
          <dgm:chPref val="3"/>
        </dgm:presLayoutVars>
      </dgm:prSet>
      <dgm:spPr/>
    </dgm:pt>
    <dgm:pt modelId="{9D9E5311-4A27-8E4A-A726-7D5CAD6AF3C7}" type="pres">
      <dgm:prSet presAssocID="{19D6A5BA-4E3D-5140-855B-1E686B1C180B}" presName="horzTwo" presStyleCnt="0"/>
      <dgm:spPr/>
    </dgm:pt>
  </dgm:ptLst>
  <dgm:cxnLst>
    <dgm:cxn modelId="{E3E7800A-995C-FE4F-A684-2A033CE80054}" type="presOf" srcId="{19D6A5BA-4E3D-5140-855B-1E686B1C180B}" destId="{F965CC20-A96D-CE44-94A0-E4CAD79CF1E1}" srcOrd="0" destOrd="0" presId="urn:microsoft.com/office/officeart/2005/8/layout/hierarchy4"/>
    <dgm:cxn modelId="{CC4A7822-61AD-8941-8EC6-66FC2E56B43B}" srcId="{A3F63BE0-DD0B-ED49-AED6-FC2A009E7484}" destId="{A5E5293C-A684-8241-9483-61A41DBF0FFF}" srcOrd="2" destOrd="0" parTransId="{6FBBBC9E-4EEA-0F4A-A9B3-BE6AEAF4BC16}" sibTransId="{A340B5F0-EB07-684C-BAC9-191785D8AB51}"/>
    <dgm:cxn modelId="{395C6E2B-E20C-0249-A323-B83CD12B19C6}" srcId="{A5E5293C-A684-8241-9483-61A41DBF0FFF}" destId="{68281077-6B1B-7C42-99F0-88D12CE7B80E}" srcOrd="0" destOrd="0" parTransId="{77EF5829-9051-2341-92CE-D364BDB24EEB}" sibTransId="{41FD53F9-7501-0D49-9D1E-DBEA1F3A4A05}"/>
    <dgm:cxn modelId="{41212D35-1A22-C244-935E-B135645EE52F}" type="presOf" srcId="{01B072B4-CDE4-8348-89A8-56DFD278A796}" destId="{A1AB7B57-D452-CE4A-A574-865226B80386}" srcOrd="0" destOrd="0" presId="urn:microsoft.com/office/officeart/2005/8/layout/hierarchy4"/>
    <dgm:cxn modelId="{CD96A850-2DFE-2E48-9453-05D02CDF6984}" type="presOf" srcId="{A3F63BE0-DD0B-ED49-AED6-FC2A009E7484}" destId="{54C0AACC-6FBA-7C49-A684-FB3F050443DE}" srcOrd="0" destOrd="0" presId="urn:microsoft.com/office/officeart/2005/8/layout/hierarchy4"/>
    <dgm:cxn modelId="{082FEA53-923C-7446-B7B9-AF299CE5C720}" srcId="{A3F63BE0-DD0B-ED49-AED6-FC2A009E7484}" destId="{D821ECA9-D0FA-D44C-A50C-03CDE623D3EA}" srcOrd="1" destOrd="0" parTransId="{EDC04CB2-7A11-5342-ADB3-2944013D07F6}" sibTransId="{B6AE8185-08AE-2340-9A7B-D91FA79E8D74}"/>
    <dgm:cxn modelId="{BAFFC584-72E0-1743-8014-0F326C87DCD1}" srcId="{A5E5293C-A684-8241-9483-61A41DBF0FFF}" destId="{19D6A5BA-4E3D-5140-855B-1E686B1C180B}" srcOrd="2" destOrd="0" parTransId="{CB67F445-2D68-FA48-A43E-4635E27EAA3A}" sibTransId="{60525184-2485-ED4E-A46C-0D623983B950}"/>
    <dgm:cxn modelId="{8187FDA3-6B28-AC46-9706-73D3514F6D51}" type="presOf" srcId="{D821ECA9-D0FA-D44C-A50C-03CDE623D3EA}" destId="{6F2A5155-2927-C44A-AA9E-6378DAEE865A}" srcOrd="0" destOrd="0" presId="urn:microsoft.com/office/officeart/2005/8/layout/hierarchy4"/>
    <dgm:cxn modelId="{8E3C5FA9-AB3D-C94C-ACCE-9DC392019E62}" type="presOf" srcId="{61F9321D-8F97-DB42-B540-EDDD6418673F}" destId="{E9C4BA67-D9BD-044E-AFD9-726F1D879BE0}" srcOrd="0" destOrd="0" presId="urn:microsoft.com/office/officeart/2005/8/layout/hierarchy4"/>
    <dgm:cxn modelId="{82352CD3-E446-D34D-A3DB-DB622A6E7446}" srcId="{A5E5293C-A684-8241-9483-61A41DBF0FFF}" destId="{01B072B4-CDE4-8348-89A8-56DFD278A796}" srcOrd="1" destOrd="0" parTransId="{4EC8C603-C161-B44E-BAA9-C7A52A048287}" sibTransId="{E8CDC9DE-657E-584B-8856-FB4F007346EE}"/>
    <dgm:cxn modelId="{CF1CEEE1-8024-5344-A95B-D9E12AA8C225}" type="presOf" srcId="{68281077-6B1B-7C42-99F0-88D12CE7B80E}" destId="{46690460-BD08-1943-9D22-98F4889CA17F}" srcOrd="0" destOrd="0" presId="urn:microsoft.com/office/officeart/2005/8/layout/hierarchy4"/>
    <dgm:cxn modelId="{642A29EC-3A4C-9F4C-A0BF-E5392741FEFC}" srcId="{A3F63BE0-DD0B-ED49-AED6-FC2A009E7484}" destId="{61F9321D-8F97-DB42-B540-EDDD6418673F}" srcOrd="0" destOrd="0" parTransId="{E2B03837-0775-D749-B00A-5A3548E2A598}" sibTransId="{0EB6D286-256E-4E4A-8EFD-5027ECFA04FD}"/>
    <dgm:cxn modelId="{D9A650FD-0E7F-9243-ABF7-5592781853EB}" type="presOf" srcId="{A5E5293C-A684-8241-9483-61A41DBF0FFF}" destId="{A12188C6-4B0C-F64E-B036-A39DBD87BA02}" srcOrd="0" destOrd="0" presId="urn:microsoft.com/office/officeart/2005/8/layout/hierarchy4"/>
    <dgm:cxn modelId="{C93DD8AA-0AD7-414C-A4EF-2B80F8C223AE}" type="presParOf" srcId="{54C0AACC-6FBA-7C49-A684-FB3F050443DE}" destId="{2F72A9A5-432E-C64E-9EC1-0A831F90FFE3}" srcOrd="0" destOrd="0" presId="urn:microsoft.com/office/officeart/2005/8/layout/hierarchy4"/>
    <dgm:cxn modelId="{9CDD4A64-08E0-E146-9808-D6D0CD2D44AE}" type="presParOf" srcId="{2F72A9A5-432E-C64E-9EC1-0A831F90FFE3}" destId="{E9C4BA67-D9BD-044E-AFD9-726F1D879BE0}" srcOrd="0" destOrd="0" presId="urn:microsoft.com/office/officeart/2005/8/layout/hierarchy4"/>
    <dgm:cxn modelId="{FFCBFA61-1EE4-3A46-9F7F-534537B13FF3}" type="presParOf" srcId="{2F72A9A5-432E-C64E-9EC1-0A831F90FFE3}" destId="{9F2BE3AD-E1FF-7348-901A-EB842DA575EB}" srcOrd="1" destOrd="0" presId="urn:microsoft.com/office/officeart/2005/8/layout/hierarchy4"/>
    <dgm:cxn modelId="{0EF72FCA-8A96-7F41-BF5D-3773B84A5FBC}" type="presParOf" srcId="{54C0AACC-6FBA-7C49-A684-FB3F050443DE}" destId="{F053EDCA-4A0A-7B4D-97A1-56A5FA7490ED}" srcOrd="1" destOrd="0" presId="urn:microsoft.com/office/officeart/2005/8/layout/hierarchy4"/>
    <dgm:cxn modelId="{A8A4520F-1EA7-6442-9EBE-CE9D154C2942}" type="presParOf" srcId="{54C0AACC-6FBA-7C49-A684-FB3F050443DE}" destId="{C72FF8C0-0DFF-1440-8C75-C7E588B7404B}" srcOrd="2" destOrd="0" presId="urn:microsoft.com/office/officeart/2005/8/layout/hierarchy4"/>
    <dgm:cxn modelId="{AE3897C4-58B0-CF4C-B81D-1E87DC663D60}" type="presParOf" srcId="{C72FF8C0-0DFF-1440-8C75-C7E588B7404B}" destId="{6F2A5155-2927-C44A-AA9E-6378DAEE865A}" srcOrd="0" destOrd="0" presId="urn:microsoft.com/office/officeart/2005/8/layout/hierarchy4"/>
    <dgm:cxn modelId="{BFD3A2B0-453B-F54F-893B-117DDCC46D9B}" type="presParOf" srcId="{C72FF8C0-0DFF-1440-8C75-C7E588B7404B}" destId="{44E7FA93-CE02-4B48-91CC-C2502C02E2E5}" srcOrd="1" destOrd="0" presId="urn:microsoft.com/office/officeart/2005/8/layout/hierarchy4"/>
    <dgm:cxn modelId="{53A30FE3-BB77-E745-8258-B34944743CB6}" type="presParOf" srcId="{54C0AACC-6FBA-7C49-A684-FB3F050443DE}" destId="{2D97A802-5C14-234B-9614-75A79D1FFC2A}" srcOrd="3" destOrd="0" presId="urn:microsoft.com/office/officeart/2005/8/layout/hierarchy4"/>
    <dgm:cxn modelId="{2820B593-77D9-934F-B210-A3935085CAE8}" type="presParOf" srcId="{54C0AACC-6FBA-7C49-A684-FB3F050443DE}" destId="{1334AC6A-6E55-2747-8757-6BE4F3E76E11}" srcOrd="4" destOrd="0" presId="urn:microsoft.com/office/officeart/2005/8/layout/hierarchy4"/>
    <dgm:cxn modelId="{B1A1F994-1774-EE48-B950-694175358E2C}" type="presParOf" srcId="{1334AC6A-6E55-2747-8757-6BE4F3E76E11}" destId="{A12188C6-4B0C-F64E-B036-A39DBD87BA02}" srcOrd="0" destOrd="0" presId="urn:microsoft.com/office/officeart/2005/8/layout/hierarchy4"/>
    <dgm:cxn modelId="{01E8FD9A-5F5E-494F-9785-499AA2787632}" type="presParOf" srcId="{1334AC6A-6E55-2747-8757-6BE4F3E76E11}" destId="{50551B87-3480-204A-BAE3-C65663CA771D}" srcOrd="1" destOrd="0" presId="urn:microsoft.com/office/officeart/2005/8/layout/hierarchy4"/>
    <dgm:cxn modelId="{57C491EE-86E0-4042-9C51-5A6EE04D62BC}" type="presParOf" srcId="{1334AC6A-6E55-2747-8757-6BE4F3E76E11}" destId="{C53D2FA3-8F65-214F-9B58-DAF982B2C88A}" srcOrd="2" destOrd="0" presId="urn:microsoft.com/office/officeart/2005/8/layout/hierarchy4"/>
    <dgm:cxn modelId="{8D223647-4DA3-EC49-B310-ACC1F75F6ECF}" type="presParOf" srcId="{C53D2FA3-8F65-214F-9B58-DAF982B2C88A}" destId="{5024069A-4FAF-2A4E-931F-9D148CB9BD68}" srcOrd="0" destOrd="0" presId="urn:microsoft.com/office/officeart/2005/8/layout/hierarchy4"/>
    <dgm:cxn modelId="{A02C4B70-5646-2242-8469-DC478206FE3F}" type="presParOf" srcId="{5024069A-4FAF-2A4E-931F-9D148CB9BD68}" destId="{46690460-BD08-1943-9D22-98F4889CA17F}" srcOrd="0" destOrd="0" presId="urn:microsoft.com/office/officeart/2005/8/layout/hierarchy4"/>
    <dgm:cxn modelId="{5F41DFAA-E68A-3941-BBCA-8E369D67414B}" type="presParOf" srcId="{5024069A-4FAF-2A4E-931F-9D148CB9BD68}" destId="{8210BFAD-3733-A143-A067-8DC44D2D635C}" srcOrd="1" destOrd="0" presId="urn:microsoft.com/office/officeart/2005/8/layout/hierarchy4"/>
    <dgm:cxn modelId="{D1AF17AC-091C-4D49-80F8-71F19E58BA0A}" type="presParOf" srcId="{C53D2FA3-8F65-214F-9B58-DAF982B2C88A}" destId="{606EA0B7-9134-8646-A0B7-1E36DA60DBF7}" srcOrd="1" destOrd="0" presId="urn:microsoft.com/office/officeart/2005/8/layout/hierarchy4"/>
    <dgm:cxn modelId="{38731765-572F-384F-A4DA-7A588C507E86}" type="presParOf" srcId="{C53D2FA3-8F65-214F-9B58-DAF982B2C88A}" destId="{08508D86-1CB4-7C41-8634-3F0F44E8EA00}" srcOrd="2" destOrd="0" presId="urn:microsoft.com/office/officeart/2005/8/layout/hierarchy4"/>
    <dgm:cxn modelId="{102DB5AD-01C3-0C41-A0B5-DEEF7D40AD11}" type="presParOf" srcId="{08508D86-1CB4-7C41-8634-3F0F44E8EA00}" destId="{A1AB7B57-D452-CE4A-A574-865226B80386}" srcOrd="0" destOrd="0" presId="urn:microsoft.com/office/officeart/2005/8/layout/hierarchy4"/>
    <dgm:cxn modelId="{CD5DF2BF-B2C8-FB41-B264-1F96650E9F18}" type="presParOf" srcId="{08508D86-1CB4-7C41-8634-3F0F44E8EA00}" destId="{1D02DF4F-B170-B542-BBD7-FE943FD0A8A4}" srcOrd="1" destOrd="0" presId="urn:microsoft.com/office/officeart/2005/8/layout/hierarchy4"/>
    <dgm:cxn modelId="{FBEE4F4D-9904-3140-B0AA-8DAEDBA4E505}" type="presParOf" srcId="{C53D2FA3-8F65-214F-9B58-DAF982B2C88A}" destId="{2417BCDE-B231-AC4C-BB81-BC354B28786C}" srcOrd="3" destOrd="0" presId="urn:microsoft.com/office/officeart/2005/8/layout/hierarchy4"/>
    <dgm:cxn modelId="{2CC1214F-EBE3-5147-B260-C2FAFC177308}" type="presParOf" srcId="{C53D2FA3-8F65-214F-9B58-DAF982B2C88A}" destId="{AD1E8E86-0FD7-944A-8049-6DBD541BE7FF}" srcOrd="4" destOrd="0" presId="urn:microsoft.com/office/officeart/2005/8/layout/hierarchy4"/>
    <dgm:cxn modelId="{1D156F29-899C-2849-A4A9-0D7F0A89E0D6}" type="presParOf" srcId="{AD1E8E86-0FD7-944A-8049-6DBD541BE7FF}" destId="{F965CC20-A96D-CE44-94A0-E4CAD79CF1E1}" srcOrd="0" destOrd="0" presId="urn:microsoft.com/office/officeart/2005/8/layout/hierarchy4"/>
    <dgm:cxn modelId="{8F4F64EC-953A-3D49-A9E3-4FFEB52263EA}" type="presParOf" srcId="{AD1E8E86-0FD7-944A-8049-6DBD541BE7FF}" destId="{9D9E5311-4A27-8E4A-A726-7D5CAD6AF3C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F8848-DC01-BC44-BF94-6309A8A7F79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73AF1DF9-7EBD-6548-A19F-391D715AFED4}">
      <dgm:prSet/>
      <dgm:spPr/>
      <dgm:t>
        <a:bodyPr/>
        <a:lstStyle/>
        <a:p>
          <a:r>
            <a:rPr lang="it-IT" dirty="0"/>
            <a:t>conoscenza del contesto storico e sociale e valorizzazione della cultura locale</a:t>
          </a:r>
          <a:r>
            <a:rPr lang="it-IT" baseline="0" dirty="0"/>
            <a:t> </a:t>
          </a:r>
          <a:endParaRPr lang="it-IT" dirty="0"/>
        </a:p>
      </dgm:t>
    </dgm:pt>
    <dgm:pt modelId="{D90E9748-6A4C-174E-A08C-66AD6202AA26}" type="parTrans" cxnId="{D877EAD9-90AC-8E4B-BFBD-C3ABF9F1508B}">
      <dgm:prSet/>
      <dgm:spPr/>
      <dgm:t>
        <a:bodyPr/>
        <a:lstStyle/>
        <a:p>
          <a:endParaRPr lang="it-IT"/>
        </a:p>
      </dgm:t>
    </dgm:pt>
    <dgm:pt modelId="{4F2B5275-FFB1-FC4E-81C9-A24BCE35E1FB}" type="sibTrans" cxnId="{D877EAD9-90AC-8E4B-BFBD-C3ABF9F1508B}">
      <dgm:prSet/>
      <dgm:spPr/>
      <dgm:t>
        <a:bodyPr/>
        <a:lstStyle/>
        <a:p>
          <a:endParaRPr lang="it-IT"/>
        </a:p>
      </dgm:t>
    </dgm:pt>
    <dgm:pt modelId="{5AA05FFA-9133-7D4C-A0D3-6F552119FF1F}">
      <dgm:prSet/>
      <dgm:spPr/>
      <dgm:t>
        <a:bodyPr/>
        <a:lstStyle/>
        <a:p>
          <a:r>
            <a:rPr lang="it-IT" baseline="0" dirty="0"/>
            <a:t>formazione al discernimento del bisogno</a:t>
          </a:r>
          <a:endParaRPr lang="it-IT" dirty="0"/>
        </a:p>
      </dgm:t>
    </dgm:pt>
    <dgm:pt modelId="{278C6F7E-384C-714C-8FDF-3BBE6001E5D7}" type="parTrans" cxnId="{3DCDD1DC-9282-854C-812B-6443ACEB0DE4}">
      <dgm:prSet/>
      <dgm:spPr/>
      <dgm:t>
        <a:bodyPr/>
        <a:lstStyle/>
        <a:p>
          <a:endParaRPr lang="it-IT"/>
        </a:p>
      </dgm:t>
    </dgm:pt>
    <dgm:pt modelId="{4DD17F7C-DC21-A848-B210-2372710ABD62}" type="sibTrans" cxnId="{3DCDD1DC-9282-854C-812B-6443ACEB0DE4}">
      <dgm:prSet/>
      <dgm:spPr/>
      <dgm:t>
        <a:bodyPr/>
        <a:lstStyle/>
        <a:p>
          <a:endParaRPr lang="it-IT"/>
        </a:p>
      </dgm:t>
    </dgm:pt>
    <dgm:pt modelId="{BD4E2742-2D28-4B4D-BC73-AC9AC0E58D51}" type="pres">
      <dgm:prSet presAssocID="{DAEF8848-DC01-BC44-BF94-6309A8A7F790}" presName="Name0" presStyleCnt="0">
        <dgm:presLayoutVars>
          <dgm:chMax val="7"/>
          <dgm:chPref val="7"/>
          <dgm:dir/>
        </dgm:presLayoutVars>
      </dgm:prSet>
      <dgm:spPr/>
    </dgm:pt>
    <dgm:pt modelId="{B68D7437-51B6-8140-95DE-45160ED24C39}" type="pres">
      <dgm:prSet presAssocID="{DAEF8848-DC01-BC44-BF94-6309A8A7F790}" presName="Name1" presStyleCnt="0"/>
      <dgm:spPr/>
    </dgm:pt>
    <dgm:pt modelId="{FAE32A6E-C809-B945-B122-83E34DE7EA93}" type="pres">
      <dgm:prSet presAssocID="{DAEF8848-DC01-BC44-BF94-6309A8A7F790}" presName="cycle" presStyleCnt="0"/>
      <dgm:spPr/>
    </dgm:pt>
    <dgm:pt modelId="{5389E48C-4AEE-5A4E-A3C7-1FC25BB75065}" type="pres">
      <dgm:prSet presAssocID="{DAEF8848-DC01-BC44-BF94-6309A8A7F790}" presName="srcNode" presStyleLbl="node1" presStyleIdx="0" presStyleCnt="2"/>
      <dgm:spPr/>
    </dgm:pt>
    <dgm:pt modelId="{D899EFB5-BE80-B143-88B1-647BCEB79C7A}" type="pres">
      <dgm:prSet presAssocID="{DAEF8848-DC01-BC44-BF94-6309A8A7F790}" presName="conn" presStyleLbl="parChTrans1D2" presStyleIdx="0" presStyleCnt="1"/>
      <dgm:spPr/>
    </dgm:pt>
    <dgm:pt modelId="{76D43479-BA1D-A84E-8258-BF3F10B61B36}" type="pres">
      <dgm:prSet presAssocID="{DAEF8848-DC01-BC44-BF94-6309A8A7F790}" presName="extraNode" presStyleLbl="node1" presStyleIdx="0" presStyleCnt="2"/>
      <dgm:spPr/>
    </dgm:pt>
    <dgm:pt modelId="{97DCE6EE-ACFD-EA4A-BA64-4730F02E507D}" type="pres">
      <dgm:prSet presAssocID="{DAEF8848-DC01-BC44-BF94-6309A8A7F790}" presName="dstNode" presStyleLbl="node1" presStyleIdx="0" presStyleCnt="2"/>
      <dgm:spPr/>
    </dgm:pt>
    <dgm:pt modelId="{D9B5D3F0-3226-864C-8EA2-7D66D4508085}" type="pres">
      <dgm:prSet presAssocID="{73AF1DF9-7EBD-6548-A19F-391D715AFED4}" presName="text_1" presStyleLbl="node1" presStyleIdx="0" presStyleCnt="2">
        <dgm:presLayoutVars>
          <dgm:bulletEnabled val="1"/>
        </dgm:presLayoutVars>
      </dgm:prSet>
      <dgm:spPr/>
    </dgm:pt>
    <dgm:pt modelId="{704691C4-D94A-8D4F-B0C9-ED3C7431E669}" type="pres">
      <dgm:prSet presAssocID="{73AF1DF9-7EBD-6548-A19F-391D715AFED4}" presName="accent_1" presStyleCnt="0"/>
      <dgm:spPr/>
    </dgm:pt>
    <dgm:pt modelId="{061B6518-2E42-2F4B-BC6F-A932BD3F6A0F}" type="pres">
      <dgm:prSet presAssocID="{73AF1DF9-7EBD-6548-A19F-391D715AFED4}" presName="accentRepeatNode" presStyleLbl="solidFgAcc1" presStyleIdx="0" presStyleCnt="2"/>
      <dgm:spPr>
        <a:blipFill rotWithShape="0">
          <a:blip xmlns:r="http://schemas.openxmlformats.org/officeDocument/2006/relationships" r:embed="rId1"/>
          <a:stretch>
            <a:fillRect/>
          </a:stretch>
        </a:blipFill>
      </dgm:spPr>
    </dgm:pt>
    <dgm:pt modelId="{83C97138-9A07-244D-B4EA-6ECDE5E63E66}" type="pres">
      <dgm:prSet presAssocID="{5AA05FFA-9133-7D4C-A0D3-6F552119FF1F}" presName="text_2" presStyleLbl="node1" presStyleIdx="1" presStyleCnt="2">
        <dgm:presLayoutVars>
          <dgm:bulletEnabled val="1"/>
        </dgm:presLayoutVars>
      </dgm:prSet>
      <dgm:spPr/>
    </dgm:pt>
    <dgm:pt modelId="{F61D8B0A-FC54-2A4D-9147-A1152D23516A}" type="pres">
      <dgm:prSet presAssocID="{5AA05FFA-9133-7D4C-A0D3-6F552119FF1F}" presName="accent_2" presStyleCnt="0"/>
      <dgm:spPr/>
    </dgm:pt>
    <dgm:pt modelId="{424410C7-4FA8-4B45-A620-BB27D592F151}" type="pres">
      <dgm:prSet presAssocID="{5AA05FFA-9133-7D4C-A0D3-6F552119FF1F}" presName="accentRepeatNode" presStyleLbl="solidFgAcc1" presStyleIdx="1" presStyleCnt="2"/>
      <dgm:spPr>
        <a:blipFill rotWithShape="0">
          <a:blip xmlns:r="http://schemas.openxmlformats.org/officeDocument/2006/relationships" r:embed="rId2"/>
          <a:stretch>
            <a:fillRect/>
          </a:stretch>
        </a:blipFill>
      </dgm:spPr>
    </dgm:pt>
  </dgm:ptLst>
  <dgm:cxnLst>
    <dgm:cxn modelId="{28E21683-F54C-E44C-B246-63D1A66F053A}" type="presOf" srcId="{73AF1DF9-7EBD-6548-A19F-391D715AFED4}" destId="{D9B5D3F0-3226-864C-8EA2-7D66D4508085}" srcOrd="0" destOrd="0" presId="urn:microsoft.com/office/officeart/2008/layout/VerticalCurvedList"/>
    <dgm:cxn modelId="{A31758AB-0C93-2F44-8986-52C3840883C6}" type="presOf" srcId="{DAEF8848-DC01-BC44-BF94-6309A8A7F790}" destId="{BD4E2742-2D28-4B4D-BC73-AC9AC0E58D51}" srcOrd="0" destOrd="0" presId="urn:microsoft.com/office/officeart/2008/layout/VerticalCurvedList"/>
    <dgm:cxn modelId="{37E5B0B7-BB43-6449-AA18-E5BCF154FF0F}" type="presOf" srcId="{4F2B5275-FFB1-FC4E-81C9-A24BCE35E1FB}" destId="{D899EFB5-BE80-B143-88B1-647BCEB79C7A}" srcOrd="0" destOrd="0" presId="urn:microsoft.com/office/officeart/2008/layout/VerticalCurvedList"/>
    <dgm:cxn modelId="{D877EAD9-90AC-8E4B-BFBD-C3ABF9F1508B}" srcId="{DAEF8848-DC01-BC44-BF94-6309A8A7F790}" destId="{73AF1DF9-7EBD-6548-A19F-391D715AFED4}" srcOrd="0" destOrd="0" parTransId="{D90E9748-6A4C-174E-A08C-66AD6202AA26}" sibTransId="{4F2B5275-FFB1-FC4E-81C9-A24BCE35E1FB}"/>
    <dgm:cxn modelId="{3DCDD1DC-9282-854C-812B-6443ACEB0DE4}" srcId="{DAEF8848-DC01-BC44-BF94-6309A8A7F790}" destId="{5AA05FFA-9133-7D4C-A0D3-6F552119FF1F}" srcOrd="1" destOrd="0" parTransId="{278C6F7E-384C-714C-8FDF-3BBE6001E5D7}" sibTransId="{4DD17F7C-DC21-A848-B210-2372710ABD62}"/>
    <dgm:cxn modelId="{64F247EA-D252-924A-8ABF-13058FF41BE0}" type="presOf" srcId="{5AA05FFA-9133-7D4C-A0D3-6F552119FF1F}" destId="{83C97138-9A07-244D-B4EA-6ECDE5E63E66}" srcOrd="0" destOrd="0" presId="urn:microsoft.com/office/officeart/2008/layout/VerticalCurvedList"/>
    <dgm:cxn modelId="{4BAF2334-C99D-D442-B660-9902AC31E1B6}" type="presParOf" srcId="{BD4E2742-2D28-4B4D-BC73-AC9AC0E58D51}" destId="{B68D7437-51B6-8140-95DE-45160ED24C39}" srcOrd="0" destOrd="0" presId="urn:microsoft.com/office/officeart/2008/layout/VerticalCurvedList"/>
    <dgm:cxn modelId="{02502A92-44D9-4C4D-B9A0-3E5F2B2BE511}" type="presParOf" srcId="{B68D7437-51B6-8140-95DE-45160ED24C39}" destId="{FAE32A6E-C809-B945-B122-83E34DE7EA93}" srcOrd="0" destOrd="0" presId="urn:microsoft.com/office/officeart/2008/layout/VerticalCurvedList"/>
    <dgm:cxn modelId="{1D0331B1-A586-9742-8DC0-EB2C19060E37}" type="presParOf" srcId="{FAE32A6E-C809-B945-B122-83E34DE7EA93}" destId="{5389E48C-4AEE-5A4E-A3C7-1FC25BB75065}" srcOrd="0" destOrd="0" presId="urn:microsoft.com/office/officeart/2008/layout/VerticalCurvedList"/>
    <dgm:cxn modelId="{6E19245C-7B26-D04F-AB23-DD78D55A58FC}" type="presParOf" srcId="{FAE32A6E-C809-B945-B122-83E34DE7EA93}" destId="{D899EFB5-BE80-B143-88B1-647BCEB79C7A}" srcOrd="1" destOrd="0" presId="urn:microsoft.com/office/officeart/2008/layout/VerticalCurvedList"/>
    <dgm:cxn modelId="{47E76C29-CEAE-C341-84B5-D73386C26109}" type="presParOf" srcId="{FAE32A6E-C809-B945-B122-83E34DE7EA93}" destId="{76D43479-BA1D-A84E-8258-BF3F10B61B36}" srcOrd="2" destOrd="0" presId="urn:microsoft.com/office/officeart/2008/layout/VerticalCurvedList"/>
    <dgm:cxn modelId="{D3CFFCB9-55BD-7E46-A19B-70BBA874CD7E}" type="presParOf" srcId="{FAE32A6E-C809-B945-B122-83E34DE7EA93}" destId="{97DCE6EE-ACFD-EA4A-BA64-4730F02E507D}" srcOrd="3" destOrd="0" presId="urn:microsoft.com/office/officeart/2008/layout/VerticalCurvedList"/>
    <dgm:cxn modelId="{D6B5CFB3-EF24-EB40-9068-5A4274C151FE}" type="presParOf" srcId="{B68D7437-51B6-8140-95DE-45160ED24C39}" destId="{D9B5D3F0-3226-864C-8EA2-7D66D4508085}" srcOrd="1" destOrd="0" presId="urn:microsoft.com/office/officeart/2008/layout/VerticalCurvedList"/>
    <dgm:cxn modelId="{6D0F6E60-0721-7D4F-A85B-F07A2765DACB}" type="presParOf" srcId="{B68D7437-51B6-8140-95DE-45160ED24C39}" destId="{704691C4-D94A-8D4F-B0C9-ED3C7431E669}" srcOrd="2" destOrd="0" presId="urn:microsoft.com/office/officeart/2008/layout/VerticalCurvedList"/>
    <dgm:cxn modelId="{65518CB3-1C9C-084F-B6D6-56178C33C901}" type="presParOf" srcId="{704691C4-D94A-8D4F-B0C9-ED3C7431E669}" destId="{061B6518-2E42-2F4B-BC6F-A932BD3F6A0F}" srcOrd="0" destOrd="0" presId="urn:microsoft.com/office/officeart/2008/layout/VerticalCurvedList"/>
    <dgm:cxn modelId="{548C0FB6-1500-AE49-9D24-52B75E765E25}" type="presParOf" srcId="{B68D7437-51B6-8140-95DE-45160ED24C39}" destId="{83C97138-9A07-244D-B4EA-6ECDE5E63E66}" srcOrd="3" destOrd="0" presId="urn:microsoft.com/office/officeart/2008/layout/VerticalCurvedList"/>
    <dgm:cxn modelId="{7C1C7125-A831-234B-B870-DCA48453D236}" type="presParOf" srcId="{B68D7437-51B6-8140-95DE-45160ED24C39}" destId="{F61D8B0A-FC54-2A4D-9147-A1152D23516A}" srcOrd="4" destOrd="0" presId="urn:microsoft.com/office/officeart/2008/layout/VerticalCurvedList"/>
    <dgm:cxn modelId="{8FC7D7EA-00D4-D64A-8D77-13885EEE1E29}" type="presParOf" srcId="{F61D8B0A-FC54-2A4D-9147-A1152D23516A}" destId="{424410C7-4FA8-4B45-A620-BB27D592F1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EF8848-DC01-BC44-BF94-6309A8A7F79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73AF1DF9-7EBD-6548-A19F-391D715AFED4}">
      <dgm:prSet/>
      <dgm:spPr/>
      <dgm:t>
        <a:bodyPr/>
        <a:lstStyle/>
        <a:p>
          <a:r>
            <a:rPr lang="it-IT" dirty="0"/>
            <a:t>Parola di Dio</a:t>
          </a:r>
        </a:p>
      </dgm:t>
    </dgm:pt>
    <dgm:pt modelId="{D90E9748-6A4C-174E-A08C-66AD6202AA26}" type="parTrans" cxnId="{D877EAD9-90AC-8E4B-BFBD-C3ABF9F1508B}">
      <dgm:prSet/>
      <dgm:spPr/>
      <dgm:t>
        <a:bodyPr/>
        <a:lstStyle/>
        <a:p>
          <a:endParaRPr lang="it-IT"/>
        </a:p>
      </dgm:t>
    </dgm:pt>
    <dgm:pt modelId="{4F2B5275-FFB1-FC4E-81C9-A24BCE35E1FB}" type="sibTrans" cxnId="{D877EAD9-90AC-8E4B-BFBD-C3ABF9F1508B}">
      <dgm:prSet/>
      <dgm:spPr/>
      <dgm:t>
        <a:bodyPr/>
        <a:lstStyle/>
        <a:p>
          <a:endParaRPr lang="it-IT"/>
        </a:p>
      </dgm:t>
    </dgm:pt>
    <dgm:pt modelId="{5AA05FFA-9133-7D4C-A0D3-6F552119FF1F}">
      <dgm:prSet/>
      <dgm:spPr/>
      <dgm:t>
        <a:bodyPr/>
        <a:lstStyle/>
        <a:p>
          <a:r>
            <a:rPr lang="it-IT" baseline="0" dirty="0"/>
            <a:t>Vangelo</a:t>
          </a:r>
          <a:endParaRPr lang="it-IT" dirty="0"/>
        </a:p>
      </dgm:t>
    </dgm:pt>
    <dgm:pt modelId="{278C6F7E-384C-714C-8FDF-3BBE6001E5D7}" type="parTrans" cxnId="{3DCDD1DC-9282-854C-812B-6443ACEB0DE4}">
      <dgm:prSet/>
      <dgm:spPr/>
      <dgm:t>
        <a:bodyPr/>
        <a:lstStyle/>
        <a:p>
          <a:endParaRPr lang="it-IT"/>
        </a:p>
      </dgm:t>
    </dgm:pt>
    <dgm:pt modelId="{4DD17F7C-DC21-A848-B210-2372710ABD62}" type="sibTrans" cxnId="{3DCDD1DC-9282-854C-812B-6443ACEB0DE4}">
      <dgm:prSet/>
      <dgm:spPr/>
      <dgm:t>
        <a:bodyPr/>
        <a:lstStyle/>
        <a:p>
          <a:endParaRPr lang="it-IT"/>
        </a:p>
      </dgm:t>
    </dgm:pt>
    <dgm:pt modelId="{EE6BAEB0-090A-F741-8C9B-9F38C72AA907}">
      <dgm:prSet/>
      <dgm:spPr/>
      <dgm:t>
        <a:bodyPr/>
        <a:lstStyle/>
        <a:p>
          <a:r>
            <a:rPr lang="it-IT" dirty="0"/>
            <a:t>DSC</a:t>
          </a:r>
        </a:p>
      </dgm:t>
    </dgm:pt>
    <dgm:pt modelId="{ABE06E9D-87E6-E547-B7B4-B6D778BAF810}" type="parTrans" cxnId="{B2AD28EE-45BF-CE4E-951E-1C536B3C1587}">
      <dgm:prSet/>
      <dgm:spPr/>
      <dgm:t>
        <a:bodyPr/>
        <a:lstStyle/>
        <a:p>
          <a:endParaRPr lang="it-IT"/>
        </a:p>
      </dgm:t>
    </dgm:pt>
    <dgm:pt modelId="{CE9A710F-72FD-3545-A0BA-6325C7CFAC29}" type="sibTrans" cxnId="{B2AD28EE-45BF-CE4E-951E-1C536B3C1587}">
      <dgm:prSet/>
      <dgm:spPr/>
      <dgm:t>
        <a:bodyPr/>
        <a:lstStyle/>
        <a:p>
          <a:endParaRPr lang="it-IT"/>
        </a:p>
      </dgm:t>
    </dgm:pt>
    <dgm:pt modelId="{BD4E2742-2D28-4B4D-BC73-AC9AC0E58D51}" type="pres">
      <dgm:prSet presAssocID="{DAEF8848-DC01-BC44-BF94-6309A8A7F790}" presName="Name0" presStyleCnt="0">
        <dgm:presLayoutVars>
          <dgm:chMax val="7"/>
          <dgm:chPref val="7"/>
          <dgm:dir/>
        </dgm:presLayoutVars>
      </dgm:prSet>
      <dgm:spPr/>
    </dgm:pt>
    <dgm:pt modelId="{B68D7437-51B6-8140-95DE-45160ED24C39}" type="pres">
      <dgm:prSet presAssocID="{DAEF8848-DC01-BC44-BF94-6309A8A7F790}" presName="Name1" presStyleCnt="0"/>
      <dgm:spPr/>
    </dgm:pt>
    <dgm:pt modelId="{FAE32A6E-C809-B945-B122-83E34DE7EA93}" type="pres">
      <dgm:prSet presAssocID="{DAEF8848-DC01-BC44-BF94-6309A8A7F790}" presName="cycle" presStyleCnt="0"/>
      <dgm:spPr/>
    </dgm:pt>
    <dgm:pt modelId="{5389E48C-4AEE-5A4E-A3C7-1FC25BB75065}" type="pres">
      <dgm:prSet presAssocID="{DAEF8848-DC01-BC44-BF94-6309A8A7F790}" presName="srcNode" presStyleLbl="node1" presStyleIdx="0" presStyleCnt="3"/>
      <dgm:spPr/>
    </dgm:pt>
    <dgm:pt modelId="{D899EFB5-BE80-B143-88B1-647BCEB79C7A}" type="pres">
      <dgm:prSet presAssocID="{DAEF8848-DC01-BC44-BF94-6309A8A7F790}" presName="conn" presStyleLbl="parChTrans1D2" presStyleIdx="0" presStyleCnt="1"/>
      <dgm:spPr/>
    </dgm:pt>
    <dgm:pt modelId="{76D43479-BA1D-A84E-8258-BF3F10B61B36}" type="pres">
      <dgm:prSet presAssocID="{DAEF8848-DC01-BC44-BF94-6309A8A7F790}" presName="extraNode" presStyleLbl="node1" presStyleIdx="0" presStyleCnt="3"/>
      <dgm:spPr/>
    </dgm:pt>
    <dgm:pt modelId="{97DCE6EE-ACFD-EA4A-BA64-4730F02E507D}" type="pres">
      <dgm:prSet presAssocID="{DAEF8848-DC01-BC44-BF94-6309A8A7F790}" presName="dstNode" presStyleLbl="node1" presStyleIdx="0" presStyleCnt="3"/>
      <dgm:spPr/>
    </dgm:pt>
    <dgm:pt modelId="{D9B5D3F0-3226-864C-8EA2-7D66D4508085}" type="pres">
      <dgm:prSet presAssocID="{73AF1DF9-7EBD-6548-A19F-391D715AFED4}" presName="text_1" presStyleLbl="node1" presStyleIdx="0" presStyleCnt="3" custLinFactNeighborX="1937" custLinFactNeighborY="-3763">
        <dgm:presLayoutVars>
          <dgm:bulletEnabled val="1"/>
        </dgm:presLayoutVars>
      </dgm:prSet>
      <dgm:spPr/>
    </dgm:pt>
    <dgm:pt modelId="{704691C4-D94A-8D4F-B0C9-ED3C7431E669}" type="pres">
      <dgm:prSet presAssocID="{73AF1DF9-7EBD-6548-A19F-391D715AFED4}" presName="accent_1" presStyleCnt="0"/>
      <dgm:spPr/>
    </dgm:pt>
    <dgm:pt modelId="{061B6518-2E42-2F4B-BC6F-A932BD3F6A0F}" type="pres">
      <dgm:prSet presAssocID="{73AF1DF9-7EBD-6548-A19F-391D715AFED4}" presName="accentRepeatNode" presStyleLbl="solidFgAcc1" presStyleIdx="0" presStyleCnt="3"/>
      <dgm:spPr>
        <a:blipFill rotWithShape="0">
          <a:blip xmlns:r="http://schemas.openxmlformats.org/officeDocument/2006/relationships" r:embed="rId1"/>
          <a:stretch>
            <a:fillRect/>
          </a:stretch>
        </a:blipFill>
      </dgm:spPr>
    </dgm:pt>
    <dgm:pt modelId="{83C97138-9A07-244D-B4EA-6ECDE5E63E66}" type="pres">
      <dgm:prSet presAssocID="{5AA05FFA-9133-7D4C-A0D3-6F552119FF1F}" presName="text_2" presStyleLbl="node1" presStyleIdx="1" presStyleCnt="3">
        <dgm:presLayoutVars>
          <dgm:bulletEnabled val="1"/>
        </dgm:presLayoutVars>
      </dgm:prSet>
      <dgm:spPr/>
    </dgm:pt>
    <dgm:pt modelId="{F61D8B0A-FC54-2A4D-9147-A1152D23516A}" type="pres">
      <dgm:prSet presAssocID="{5AA05FFA-9133-7D4C-A0D3-6F552119FF1F}" presName="accent_2" presStyleCnt="0"/>
      <dgm:spPr/>
    </dgm:pt>
    <dgm:pt modelId="{424410C7-4FA8-4B45-A620-BB27D592F151}" type="pres">
      <dgm:prSet presAssocID="{5AA05FFA-9133-7D4C-A0D3-6F552119FF1F}" presName="accentRepeatNode" presStyleLbl="solidFgAcc1" presStyleIdx="1" presStyleCnt="3"/>
      <dgm:spPr>
        <a:blipFill rotWithShape="0">
          <a:blip xmlns:r="http://schemas.openxmlformats.org/officeDocument/2006/relationships" r:embed="rId2"/>
          <a:stretch>
            <a:fillRect/>
          </a:stretch>
        </a:blipFill>
      </dgm:spPr>
    </dgm:pt>
    <dgm:pt modelId="{280BA103-E4DC-D64C-A8F2-4438695720DC}" type="pres">
      <dgm:prSet presAssocID="{EE6BAEB0-090A-F741-8C9B-9F38C72AA907}" presName="text_3" presStyleLbl="node1" presStyleIdx="2" presStyleCnt="3">
        <dgm:presLayoutVars>
          <dgm:bulletEnabled val="1"/>
        </dgm:presLayoutVars>
      </dgm:prSet>
      <dgm:spPr/>
    </dgm:pt>
    <dgm:pt modelId="{79BC618C-6393-1046-8320-A64BD4EDF312}" type="pres">
      <dgm:prSet presAssocID="{EE6BAEB0-090A-F741-8C9B-9F38C72AA907}" presName="accent_3" presStyleCnt="0"/>
      <dgm:spPr/>
    </dgm:pt>
    <dgm:pt modelId="{DCFA2C80-1040-AD40-A7DE-39DCD40618A8}" type="pres">
      <dgm:prSet presAssocID="{EE6BAEB0-090A-F741-8C9B-9F38C72AA907}" presName="accentRepeatNode" presStyleLbl="solidFgAcc1" presStyleIdx="2" presStyleCnt="3"/>
      <dgm:spPr>
        <a:blipFill rotWithShape="0">
          <a:blip xmlns:r="http://schemas.openxmlformats.org/officeDocument/2006/relationships" r:embed="rId3"/>
          <a:stretch>
            <a:fillRect/>
          </a:stretch>
        </a:blipFill>
      </dgm:spPr>
    </dgm:pt>
  </dgm:ptLst>
  <dgm:cxnLst>
    <dgm:cxn modelId="{2CE26B4F-7DF9-564B-AA3F-9360A4982B5E}" type="presOf" srcId="{4F2B5275-FFB1-FC4E-81C9-A24BCE35E1FB}" destId="{D899EFB5-BE80-B143-88B1-647BCEB79C7A}" srcOrd="0" destOrd="0" presId="urn:microsoft.com/office/officeart/2008/layout/VerticalCurvedList"/>
    <dgm:cxn modelId="{16FF756F-0EB6-F649-96BB-F4B18267B5C8}" type="presOf" srcId="{DAEF8848-DC01-BC44-BF94-6309A8A7F790}" destId="{BD4E2742-2D28-4B4D-BC73-AC9AC0E58D51}" srcOrd="0" destOrd="0" presId="urn:microsoft.com/office/officeart/2008/layout/VerticalCurvedList"/>
    <dgm:cxn modelId="{591CBE77-2A4F-1A48-BAAA-C798D7009FC5}" type="presOf" srcId="{73AF1DF9-7EBD-6548-A19F-391D715AFED4}" destId="{D9B5D3F0-3226-864C-8EA2-7D66D4508085}" srcOrd="0" destOrd="0" presId="urn:microsoft.com/office/officeart/2008/layout/VerticalCurvedList"/>
    <dgm:cxn modelId="{D877EAD9-90AC-8E4B-BFBD-C3ABF9F1508B}" srcId="{DAEF8848-DC01-BC44-BF94-6309A8A7F790}" destId="{73AF1DF9-7EBD-6548-A19F-391D715AFED4}" srcOrd="0" destOrd="0" parTransId="{D90E9748-6A4C-174E-A08C-66AD6202AA26}" sibTransId="{4F2B5275-FFB1-FC4E-81C9-A24BCE35E1FB}"/>
    <dgm:cxn modelId="{3DCDD1DC-9282-854C-812B-6443ACEB0DE4}" srcId="{DAEF8848-DC01-BC44-BF94-6309A8A7F790}" destId="{5AA05FFA-9133-7D4C-A0D3-6F552119FF1F}" srcOrd="1" destOrd="0" parTransId="{278C6F7E-384C-714C-8FDF-3BBE6001E5D7}" sibTransId="{4DD17F7C-DC21-A848-B210-2372710ABD62}"/>
    <dgm:cxn modelId="{22E4B4DE-95DB-B940-A348-E5A456B2C541}" type="presOf" srcId="{EE6BAEB0-090A-F741-8C9B-9F38C72AA907}" destId="{280BA103-E4DC-D64C-A8F2-4438695720DC}" srcOrd="0" destOrd="0" presId="urn:microsoft.com/office/officeart/2008/layout/VerticalCurvedList"/>
    <dgm:cxn modelId="{B2AD28EE-45BF-CE4E-951E-1C536B3C1587}" srcId="{DAEF8848-DC01-BC44-BF94-6309A8A7F790}" destId="{EE6BAEB0-090A-F741-8C9B-9F38C72AA907}" srcOrd="2" destOrd="0" parTransId="{ABE06E9D-87E6-E547-B7B4-B6D778BAF810}" sibTransId="{CE9A710F-72FD-3545-A0BA-6325C7CFAC29}"/>
    <dgm:cxn modelId="{D535EAF1-632C-944E-818B-6F14B0FC69C3}" type="presOf" srcId="{5AA05FFA-9133-7D4C-A0D3-6F552119FF1F}" destId="{83C97138-9A07-244D-B4EA-6ECDE5E63E66}" srcOrd="0" destOrd="0" presId="urn:microsoft.com/office/officeart/2008/layout/VerticalCurvedList"/>
    <dgm:cxn modelId="{9A56663A-65BE-AB4F-98D4-58A5B0ED1DEA}" type="presParOf" srcId="{BD4E2742-2D28-4B4D-BC73-AC9AC0E58D51}" destId="{B68D7437-51B6-8140-95DE-45160ED24C39}" srcOrd="0" destOrd="0" presId="urn:microsoft.com/office/officeart/2008/layout/VerticalCurvedList"/>
    <dgm:cxn modelId="{326E6C07-E18E-E94F-9D51-5D15BBB6CFCD}" type="presParOf" srcId="{B68D7437-51B6-8140-95DE-45160ED24C39}" destId="{FAE32A6E-C809-B945-B122-83E34DE7EA93}" srcOrd="0" destOrd="0" presId="urn:microsoft.com/office/officeart/2008/layout/VerticalCurvedList"/>
    <dgm:cxn modelId="{6AADE8AF-0F11-BB46-BDBA-9A0179D1A46C}" type="presParOf" srcId="{FAE32A6E-C809-B945-B122-83E34DE7EA93}" destId="{5389E48C-4AEE-5A4E-A3C7-1FC25BB75065}" srcOrd="0" destOrd="0" presId="urn:microsoft.com/office/officeart/2008/layout/VerticalCurvedList"/>
    <dgm:cxn modelId="{72850AAA-BE2C-704F-A90F-43666106E95B}" type="presParOf" srcId="{FAE32A6E-C809-B945-B122-83E34DE7EA93}" destId="{D899EFB5-BE80-B143-88B1-647BCEB79C7A}" srcOrd="1" destOrd="0" presId="urn:microsoft.com/office/officeart/2008/layout/VerticalCurvedList"/>
    <dgm:cxn modelId="{1EB576D9-0766-5348-8C77-0B30A0880900}" type="presParOf" srcId="{FAE32A6E-C809-B945-B122-83E34DE7EA93}" destId="{76D43479-BA1D-A84E-8258-BF3F10B61B36}" srcOrd="2" destOrd="0" presId="urn:microsoft.com/office/officeart/2008/layout/VerticalCurvedList"/>
    <dgm:cxn modelId="{96C6AB8B-A73F-6E4B-A0FB-8BF4B5DE8E67}" type="presParOf" srcId="{FAE32A6E-C809-B945-B122-83E34DE7EA93}" destId="{97DCE6EE-ACFD-EA4A-BA64-4730F02E507D}" srcOrd="3" destOrd="0" presId="urn:microsoft.com/office/officeart/2008/layout/VerticalCurvedList"/>
    <dgm:cxn modelId="{E8991568-A791-5540-9E05-81E404E6329A}" type="presParOf" srcId="{B68D7437-51B6-8140-95DE-45160ED24C39}" destId="{D9B5D3F0-3226-864C-8EA2-7D66D4508085}" srcOrd="1" destOrd="0" presId="urn:microsoft.com/office/officeart/2008/layout/VerticalCurvedList"/>
    <dgm:cxn modelId="{4E0085DE-3592-7742-AD34-38E2C49EA683}" type="presParOf" srcId="{B68D7437-51B6-8140-95DE-45160ED24C39}" destId="{704691C4-D94A-8D4F-B0C9-ED3C7431E669}" srcOrd="2" destOrd="0" presId="urn:microsoft.com/office/officeart/2008/layout/VerticalCurvedList"/>
    <dgm:cxn modelId="{3D8666D3-4A9D-634F-B1B7-3D4F9642D15E}" type="presParOf" srcId="{704691C4-D94A-8D4F-B0C9-ED3C7431E669}" destId="{061B6518-2E42-2F4B-BC6F-A932BD3F6A0F}" srcOrd="0" destOrd="0" presId="urn:microsoft.com/office/officeart/2008/layout/VerticalCurvedList"/>
    <dgm:cxn modelId="{5DDB225F-794A-5542-8855-65B236BE8657}" type="presParOf" srcId="{B68D7437-51B6-8140-95DE-45160ED24C39}" destId="{83C97138-9A07-244D-B4EA-6ECDE5E63E66}" srcOrd="3" destOrd="0" presId="urn:microsoft.com/office/officeart/2008/layout/VerticalCurvedList"/>
    <dgm:cxn modelId="{BC8C160C-C5C4-D943-BF45-4B33F14F461F}" type="presParOf" srcId="{B68D7437-51B6-8140-95DE-45160ED24C39}" destId="{F61D8B0A-FC54-2A4D-9147-A1152D23516A}" srcOrd="4" destOrd="0" presId="urn:microsoft.com/office/officeart/2008/layout/VerticalCurvedList"/>
    <dgm:cxn modelId="{3D05412F-9D5E-2D4F-8AF7-0BB7392930A5}" type="presParOf" srcId="{F61D8B0A-FC54-2A4D-9147-A1152D23516A}" destId="{424410C7-4FA8-4B45-A620-BB27D592F151}" srcOrd="0" destOrd="0" presId="urn:microsoft.com/office/officeart/2008/layout/VerticalCurvedList"/>
    <dgm:cxn modelId="{1772A9C2-AA76-5041-9AD0-B8FCABB46DF0}" type="presParOf" srcId="{B68D7437-51B6-8140-95DE-45160ED24C39}" destId="{280BA103-E4DC-D64C-A8F2-4438695720DC}" srcOrd="5" destOrd="0" presId="urn:microsoft.com/office/officeart/2008/layout/VerticalCurvedList"/>
    <dgm:cxn modelId="{A49655FC-8235-C244-B7E5-4AD2C2BF3E38}" type="presParOf" srcId="{B68D7437-51B6-8140-95DE-45160ED24C39}" destId="{79BC618C-6393-1046-8320-A64BD4EDF312}" srcOrd="6" destOrd="0" presId="urn:microsoft.com/office/officeart/2008/layout/VerticalCurvedList"/>
    <dgm:cxn modelId="{CBA199A3-E1AD-FA42-90F5-3BBDC4FFDE5A}" type="presParOf" srcId="{79BC618C-6393-1046-8320-A64BD4EDF312}" destId="{DCFA2C80-1040-AD40-A7DE-39DCD40618A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EF8848-DC01-BC44-BF94-6309A8A7F79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73AF1DF9-7EBD-6548-A19F-391D715AFED4}">
      <dgm:prSet/>
      <dgm:spPr/>
      <dgm:t>
        <a:bodyPr/>
        <a:lstStyle/>
        <a:p>
          <a:r>
            <a:rPr lang="it-IT" dirty="0"/>
            <a:t>formazione al dialogo per il bene sociale</a:t>
          </a:r>
        </a:p>
      </dgm:t>
    </dgm:pt>
    <dgm:pt modelId="{D90E9748-6A4C-174E-A08C-66AD6202AA26}" type="parTrans" cxnId="{D877EAD9-90AC-8E4B-BFBD-C3ABF9F1508B}">
      <dgm:prSet/>
      <dgm:spPr/>
      <dgm:t>
        <a:bodyPr/>
        <a:lstStyle/>
        <a:p>
          <a:endParaRPr lang="it-IT"/>
        </a:p>
      </dgm:t>
    </dgm:pt>
    <dgm:pt modelId="{4F2B5275-FFB1-FC4E-81C9-A24BCE35E1FB}" type="sibTrans" cxnId="{D877EAD9-90AC-8E4B-BFBD-C3ABF9F1508B}">
      <dgm:prSet/>
      <dgm:spPr/>
      <dgm:t>
        <a:bodyPr/>
        <a:lstStyle/>
        <a:p>
          <a:endParaRPr lang="it-IT"/>
        </a:p>
      </dgm:t>
    </dgm:pt>
    <dgm:pt modelId="{5AA05FFA-9133-7D4C-A0D3-6F552119FF1F}">
      <dgm:prSet/>
      <dgm:spPr/>
      <dgm:t>
        <a:bodyPr/>
        <a:lstStyle/>
        <a:p>
          <a:r>
            <a:rPr lang="it-IT" dirty="0"/>
            <a:t>Censimento delle associazioni civili e partitiche </a:t>
          </a:r>
          <a:r>
            <a:rPr lang="it-IT" baseline="0" dirty="0"/>
            <a:t>territoriali e similari pronte alla risoluzione del bisogno specifico</a:t>
          </a:r>
          <a:endParaRPr lang="it-IT" dirty="0"/>
        </a:p>
      </dgm:t>
    </dgm:pt>
    <dgm:pt modelId="{278C6F7E-384C-714C-8FDF-3BBE6001E5D7}" type="parTrans" cxnId="{3DCDD1DC-9282-854C-812B-6443ACEB0DE4}">
      <dgm:prSet/>
      <dgm:spPr/>
      <dgm:t>
        <a:bodyPr/>
        <a:lstStyle/>
        <a:p>
          <a:endParaRPr lang="it-IT"/>
        </a:p>
      </dgm:t>
    </dgm:pt>
    <dgm:pt modelId="{4DD17F7C-DC21-A848-B210-2372710ABD62}" type="sibTrans" cxnId="{3DCDD1DC-9282-854C-812B-6443ACEB0DE4}">
      <dgm:prSet/>
      <dgm:spPr/>
      <dgm:t>
        <a:bodyPr/>
        <a:lstStyle/>
        <a:p>
          <a:endParaRPr lang="it-IT"/>
        </a:p>
      </dgm:t>
    </dgm:pt>
    <dgm:pt modelId="{568B4020-BE43-7E4B-807C-E3570C6AE666}">
      <dgm:prSet/>
      <dgm:spPr/>
      <dgm:t>
        <a:bodyPr/>
        <a:lstStyle/>
        <a:p>
          <a:r>
            <a:rPr lang="it-IT" baseline="0" dirty="0"/>
            <a:t>Collaborazione e rete con le associazioni territoriali similari e non per una strategia integrata</a:t>
          </a:r>
          <a:endParaRPr lang="it-IT" dirty="0"/>
        </a:p>
      </dgm:t>
    </dgm:pt>
    <dgm:pt modelId="{5171F00F-3DE7-D144-A61C-EFE03F2EC17D}" type="parTrans" cxnId="{164C90A6-89E7-2C4D-A05A-4C81206A891F}">
      <dgm:prSet/>
      <dgm:spPr/>
      <dgm:t>
        <a:bodyPr/>
        <a:lstStyle/>
        <a:p>
          <a:endParaRPr lang="it-IT"/>
        </a:p>
      </dgm:t>
    </dgm:pt>
    <dgm:pt modelId="{370E30A7-CA14-2A45-A95E-C8C48E9F66EC}" type="sibTrans" cxnId="{164C90A6-89E7-2C4D-A05A-4C81206A891F}">
      <dgm:prSet/>
      <dgm:spPr/>
      <dgm:t>
        <a:bodyPr/>
        <a:lstStyle/>
        <a:p>
          <a:endParaRPr lang="it-IT"/>
        </a:p>
      </dgm:t>
    </dgm:pt>
    <dgm:pt modelId="{6B4BCC88-EB28-E544-9C71-0EA3D6A223C6}">
      <dgm:prSet/>
      <dgm:spPr/>
      <dgm:t>
        <a:bodyPr/>
        <a:lstStyle/>
        <a:p>
          <a:r>
            <a:rPr lang="it-IT" dirty="0"/>
            <a:t>Tavolo comune per la condivisione delle azioni fattive per la risoluzione del problema sociale secondo le varie appartenenze civili e partitiche</a:t>
          </a:r>
        </a:p>
      </dgm:t>
    </dgm:pt>
    <dgm:pt modelId="{ABC19C74-24A7-B94B-ABC7-C845BC3CF547}" type="parTrans" cxnId="{83691539-46C6-2642-B97B-2AE10CD8DBD9}">
      <dgm:prSet/>
      <dgm:spPr/>
      <dgm:t>
        <a:bodyPr/>
        <a:lstStyle/>
        <a:p>
          <a:endParaRPr lang="it-IT"/>
        </a:p>
      </dgm:t>
    </dgm:pt>
    <dgm:pt modelId="{C1B97D37-39FE-B341-9D07-5DF59E473436}" type="sibTrans" cxnId="{83691539-46C6-2642-B97B-2AE10CD8DBD9}">
      <dgm:prSet/>
      <dgm:spPr/>
      <dgm:t>
        <a:bodyPr/>
        <a:lstStyle/>
        <a:p>
          <a:endParaRPr lang="it-IT"/>
        </a:p>
      </dgm:t>
    </dgm:pt>
    <dgm:pt modelId="{3D752672-58C7-6243-AECF-F0200E4433F6}">
      <dgm:prSet/>
      <dgm:spPr/>
      <dgm:t>
        <a:bodyPr/>
        <a:lstStyle/>
        <a:p>
          <a:r>
            <a:rPr lang="it-IT" dirty="0"/>
            <a:t>Presenza di una guida aperta e competente come punto di riferimento per l'impegno cristiano nella vita sociale e civile</a:t>
          </a:r>
        </a:p>
      </dgm:t>
    </dgm:pt>
    <dgm:pt modelId="{F1310FD4-8740-514B-91F5-A995E19B94F7}" type="parTrans" cxnId="{1A38A1E5-3A30-C544-8BBE-274F8A715B23}">
      <dgm:prSet/>
      <dgm:spPr/>
      <dgm:t>
        <a:bodyPr/>
        <a:lstStyle/>
        <a:p>
          <a:endParaRPr lang="it-IT"/>
        </a:p>
      </dgm:t>
    </dgm:pt>
    <dgm:pt modelId="{2DA15F99-5E26-6E43-AC83-C2B334F8A4D3}" type="sibTrans" cxnId="{1A38A1E5-3A30-C544-8BBE-274F8A715B23}">
      <dgm:prSet/>
      <dgm:spPr/>
      <dgm:t>
        <a:bodyPr/>
        <a:lstStyle/>
        <a:p>
          <a:endParaRPr lang="it-IT"/>
        </a:p>
      </dgm:t>
    </dgm:pt>
    <dgm:pt modelId="{BD4E2742-2D28-4B4D-BC73-AC9AC0E58D51}" type="pres">
      <dgm:prSet presAssocID="{DAEF8848-DC01-BC44-BF94-6309A8A7F790}" presName="Name0" presStyleCnt="0">
        <dgm:presLayoutVars>
          <dgm:chMax val="7"/>
          <dgm:chPref val="7"/>
          <dgm:dir/>
        </dgm:presLayoutVars>
      </dgm:prSet>
      <dgm:spPr/>
    </dgm:pt>
    <dgm:pt modelId="{B68D7437-51B6-8140-95DE-45160ED24C39}" type="pres">
      <dgm:prSet presAssocID="{DAEF8848-DC01-BC44-BF94-6309A8A7F790}" presName="Name1" presStyleCnt="0"/>
      <dgm:spPr/>
    </dgm:pt>
    <dgm:pt modelId="{FAE32A6E-C809-B945-B122-83E34DE7EA93}" type="pres">
      <dgm:prSet presAssocID="{DAEF8848-DC01-BC44-BF94-6309A8A7F790}" presName="cycle" presStyleCnt="0"/>
      <dgm:spPr/>
    </dgm:pt>
    <dgm:pt modelId="{5389E48C-4AEE-5A4E-A3C7-1FC25BB75065}" type="pres">
      <dgm:prSet presAssocID="{DAEF8848-DC01-BC44-BF94-6309A8A7F790}" presName="srcNode" presStyleLbl="node1" presStyleIdx="0" presStyleCnt="5"/>
      <dgm:spPr/>
    </dgm:pt>
    <dgm:pt modelId="{D899EFB5-BE80-B143-88B1-647BCEB79C7A}" type="pres">
      <dgm:prSet presAssocID="{DAEF8848-DC01-BC44-BF94-6309A8A7F790}" presName="conn" presStyleLbl="parChTrans1D2" presStyleIdx="0" presStyleCnt="1"/>
      <dgm:spPr/>
    </dgm:pt>
    <dgm:pt modelId="{76D43479-BA1D-A84E-8258-BF3F10B61B36}" type="pres">
      <dgm:prSet presAssocID="{DAEF8848-DC01-BC44-BF94-6309A8A7F790}" presName="extraNode" presStyleLbl="node1" presStyleIdx="0" presStyleCnt="5"/>
      <dgm:spPr/>
    </dgm:pt>
    <dgm:pt modelId="{97DCE6EE-ACFD-EA4A-BA64-4730F02E507D}" type="pres">
      <dgm:prSet presAssocID="{DAEF8848-DC01-BC44-BF94-6309A8A7F790}" presName="dstNode" presStyleLbl="node1" presStyleIdx="0" presStyleCnt="5"/>
      <dgm:spPr/>
    </dgm:pt>
    <dgm:pt modelId="{D0DC0ACB-C513-F747-9BE1-320B06DFDAE9}" type="pres">
      <dgm:prSet presAssocID="{3D752672-58C7-6243-AECF-F0200E4433F6}" presName="text_1" presStyleLbl="node1" presStyleIdx="0" presStyleCnt="5">
        <dgm:presLayoutVars>
          <dgm:bulletEnabled val="1"/>
        </dgm:presLayoutVars>
      </dgm:prSet>
      <dgm:spPr/>
    </dgm:pt>
    <dgm:pt modelId="{1A8B2D5A-1A88-A341-A006-1600EDD4C133}" type="pres">
      <dgm:prSet presAssocID="{3D752672-58C7-6243-AECF-F0200E4433F6}" presName="accent_1" presStyleCnt="0"/>
      <dgm:spPr/>
    </dgm:pt>
    <dgm:pt modelId="{03C24A18-44B9-BF44-BC1C-455CD6A6343D}" type="pres">
      <dgm:prSet presAssocID="{3D752672-58C7-6243-AECF-F0200E4433F6}" presName="accentRepeatNode" presStyleLbl="solidFgAcc1" presStyleIdx="0" presStyleCnt="5"/>
      <dgm:spPr>
        <a:blipFill rotWithShape="0">
          <a:blip xmlns:r="http://schemas.openxmlformats.org/officeDocument/2006/relationships" r:embed="rId1"/>
          <a:stretch>
            <a:fillRect/>
          </a:stretch>
        </a:blipFill>
      </dgm:spPr>
    </dgm:pt>
    <dgm:pt modelId="{7EA35728-6A46-0A41-88FF-C5F65E92AB42}" type="pres">
      <dgm:prSet presAssocID="{73AF1DF9-7EBD-6548-A19F-391D715AFED4}" presName="text_2" presStyleLbl="node1" presStyleIdx="1" presStyleCnt="5">
        <dgm:presLayoutVars>
          <dgm:bulletEnabled val="1"/>
        </dgm:presLayoutVars>
      </dgm:prSet>
      <dgm:spPr/>
    </dgm:pt>
    <dgm:pt modelId="{2ACF8B4F-3B27-D84D-ABA6-0754F7618487}" type="pres">
      <dgm:prSet presAssocID="{73AF1DF9-7EBD-6548-A19F-391D715AFED4}" presName="accent_2" presStyleCnt="0"/>
      <dgm:spPr/>
    </dgm:pt>
    <dgm:pt modelId="{061B6518-2E42-2F4B-BC6F-A932BD3F6A0F}" type="pres">
      <dgm:prSet presAssocID="{73AF1DF9-7EBD-6548-A19F-391D715AFED4}" presName="accentRepeatNode" presStyleLbl="solidFgAcc1" presStyleIdx="1" presStyleCnt="5"/>
      <dgm:spPr>
        <a:blipFill rotWithShape="0">
          <a:blip xmlns:r="http://schemas.openxmlformats.org/officeDocument/2006/relationships" r:embed="rId2"/>
          <a:stretch>
            <a:fillRect/>
          </a:stretch>
        </a:blipFill>
      </dgm:spPr>
    </dgm:pt>
    <dgm:pt modelId="{8A1AF75F-2076-BF43-BF4B-82D427E6FAFF}" type="pres">
      <dgm:prSet presAssocID="{5AA05FFA-9133-7D4C-A0D3-6F552119FF1F}" presName="text_3" presStyleLbl="node1" presStyleIdx="2" presStyleCnt="5">
        <dgm:presLayoutVars>
          <dgm:bulletEnabled val="1"/>
        </dgm:presLayoutVars>
      </dgm:prSet>
      <dgm:spPr/>
    </dgm:pt>
    <dgm:pt modelId="{D6205FEC-CBAA-F94B-9317-C67647B00D47}" type="pres">
      <dgm:prSet presAssocID="{5AA05FFA-9133-7D4C-A0D3-6F552119FF1F}" presName="accent_3" presStyleCnt="0"/>
      <dgm:spPr/>
    </dgm:pt>
    <dgm:pt modelId="{424410C7-4FA8-4B45-A620-BB27D592F151}" type="pres">
      <dgm:prSet presAssocID="{5AA05FFA-9133-7D4C-A0D3-6F552119FF1F}" presName="accentRepeatNode" presStyleLbl="solidFgAcc1" presStyleIdx="2" presStyleCnt="5"/>
      <dgm:spPr>
        <a:blipFill rotWithShape="0">
          <a:blip xmlns:r="http://schemas.openxmlformats.org/officeDocument/2006/relationships" r:embed="rId3"/>
          <a:stretch>
            <a:fillRect/>
          </a:stretch>
        </a:blipFill>
      </dgm:spPr>
    </dgm:pt>
    <dgm:pt modelId="{69C3EC3D-46DC-C24A-873A-0AB05502FA67}" type="pres">
      <dgm:prSet presAssocID="{568B4020-BE43-7E4B-807C-E3570C6AE666}" presName="text_4" presStyleLbl="node1" presStyleIdx="3" presStyleCnt="5">
        <dgm:presLayoutVars>
          <dgm:bulletEnabled val="1"/>
        </dgm:presLayoutVars>
      </dgm:prSet>
      <dgm:spPr/>
    </dgm:pt>
    <dgm:pt modelId="{BDA732B4-7051-E74C-8447-2D5153CB516A}" type="pres">
      <dgm:prSet presAssocID="{568B4020-BE43-7E4B-807C-E3570C6AE666}" presName="accent_4" presStyleCnt="0"/>
      <dgm:spPr/>
    </dgm:pt>
    <dgm:pt modelId="{DB2A47C6-3B81-714B-9EF3-781DFB382AF4}" type="pres">
      <dgm:prSet presAssocID="{568B4020-BE43-7E4B-807C-E3570C6AE666}" presName="accentRepeatNode" presStyleLbl="solidFgAcc1" presStyleIdx="3" presStyleCnt="5"/>
      <dgm:spPr>
        <a:blipFill rotWithShape="0">
          <a:blip xmlns:r="http://schemas.openxmlformats.org/officeDocument/2006/relationships" r:embed="rId4"/>
          <a:stretch>
            <a:fillRect/>
          </a:stretch>
        </a:blipFill>
      </dgm:spPr>
    </dgm:pt>
    <dgm:pt modelId="{CCBB4D91-02D8-7F47-9B51-B1DDFADE9A01}" type="pres">
      <dgm:prSet presAssocID="{6B4BCC88-EB28-E544-9C71-0EA3D6A223C6}" presName="text_5" presStyleLbl="node1" presStyleIdx="4" presStyleCnt="5">
        <dgm:presLayoutVars>
          <dgm:bulletEnabled val="1"/>
        </dgm:presLayoutVars>
      </dgm:prSet>
      <dgm:spPr/>
    </dgm:pt>
    <dgm:pt modelId="{1AD805AA-D050-8E47-B06D-E76DE2CA2DA4}" type="pres">
      <dgm:prSet presAssocID="{6B4BCC88-EB28-E544-9C71-0EA3D6A223C6}" presName="accent_5" presStyleCnt="0"/>
      <dgm:spPr/>
    </dgm:pt>
    <dgm:pt modelId="{B1AE603F-ED30-9848-9026-D000830268C9}" type="pres">
      <dgm:prSet presAssocID="{6B4BCC88-EB28-E544-9C71-0EA3D6A223C6}" presName="accentRepeatNode" presStyleLbl="solidFgAcc1" presStyleIdx="4" presStyleCnt="5"/>
      <dgm:spPr>
        <a:blipFill rotWithShape="0">
          <a:blip xmlns:r="http://schemas.openxmlformats.org/officeDocument/2006/relationships" r:embed="rId5"/>
          <a:stretch>
            <a:fillRect/>
          </a:stretch>
        </a:blipFill>
      </dgm:spPr>
    </dgm:pt>
  </dgm:ptLst>
  <dgm:cxnLst>
    <dgm:cxn modelId="{83691539-46C6-2642-B97B-2AE10CD8DBD9}" srcId="{DAEF8848-DC01-BC44-BF94-6309A8A7F790}" destId="{6B4BCC88-EB28-E544-9C71-0EA3D6A223C6}" srcOrd="4" destOrd="0" parTransId="{ABC19C74-24A7-B94B-ABC7-C845BC3CF547}" sibTransId="{C1B97D37-39FE-B341-9D07-5DF59E473436}"/>
    <dgm:cxn modelId="{5D626D3A-654B-314A-9163-75F2F619D579}" type="presOf" srcId="{568B4020-BE43-7E4B-807C-E3570C6AE666}" destId="{69C3EC3D-46DC-C24A-873A-0AB05502FA67}" srcOrd="0" destOrd="0" presId="urn:microsoft.com/office/officeart/2008/layout/VerticalCurvedList"/>
    <dgm:cxn modelId="{1EBFD840-C061-DD4F-85C8-019B11DB5B96}" type="presOf" srcId="{DAEF8848-DC01-BC44-BF94-6309A8A7F790}" destId="{BD4E2742-2D28-4B4D-BC73-AC9AC0E58D51}" srcOrd="0" destOrd="0" presId="urn:microsoft.com/office/officeart/2008/layout/VerticalCurvedList"/>
    <dgm:cxn modelId="{23448467-D5C2-D94F-90DD-9AF64EFF1B9D}" type="presOf" srcId="{6B4BCC88-EB28-E544-9C71-0EA3D6A223C6}" destId="{CCBB4D91-02D8-7F47-9B51-B1DDFADE9A01}" srcOrd="0" destOrd="0" presId="urn:microsoft.com/office/officeart/2008/layout/VerticalCurvedList"/>
    <dgm:cxn modelId="{164C90A6-89E7-2C4D-A05A-4C81206A891F}" srcId="{DAEF8848-DC01-BC44-BF94-6309A8A7F790}" destId="{568B4020-BE43-7E4B-807C-E3570C6AE666}" srcOrd="3" destOrd="0" parTransId="{5171F00F-3DE7-D144-A61C-EFE03F2EC17D}" sibTransId="{370E30A7-CA14-2A45-A95E-C8C48E9F66EC}"/>
    <dgm:cxn modelId="{A78246BD-51BD-744E-B861-8E82E6EDEF98}" type="presOf" srcId="{73AF1DF9-7EBD-6548-A19F-391D715AFED4}" destId="{7EA35728-6A46-0A41-88FF-C5F65E92AB42}" srcOrd="0" destOrd="0" presId="urn:microsoft.com/office/officeart/2008/layout/VerticalCurvedList"/>
    <dgm:cxn modelId="{38B360C0-1A2E-2144-9DE5-501D98CE3D65}" type="presOf" srcId="{3D752672-58C7-6243-AECF-F0200E4433F6}" destId="{D0DC0ACB-C513-F747-9BE1-320B06DFDAE9}" srcOrd="0" destOrd="0" presId="urn:microsoft.com/office/officeart/2008/layout/VerticalCurvedList"/>
    <dgm:cxn modelId="{D877EAD9-90AC-8E4B-BFBD-C3ABF9F1508B}" srcId="{DAEF8848-DC01-BC44-BF94-6309A8A7F790}" destId="{73AF1DF9-7EBD-6548-A19F-391D715AFED4}" srcOrd="1" destOrd="0" parTransId="{D90E9748-6A4C-174E-A08C-66AD6202AA26}" sibTransId="{4F2B5275-FFB1-FC4E-81C9-A24BCE35E1FB}"/>
    <dgm:cxn modelId="{3DCDD1DC-9282-854C-812B-6443ACEB0DE4}" srcId="{DAEF8848-DC01-BC44-BF94-6309A8A7F790}" destId="{5AA05FFA-9133-7D4C-A0D3-6F552119FF1F}" srcOrd="2" destOrd="0" parTransId="{278C6F7E-384C-714C-8FDF-3BBE6001E5D7}" sibTransId="{4DD17F7C-DC21-A848-B210-2372710ABD62}"/>
    <dgm:cxn modelId="{25C160E1-5344-6F4A-B81D-F5EF260BD0BB}" type="presOf" srcId="{2DA15F99-5E26-6E43-AC83-C2B334F8A4D3}" destId="{D899EFB5-BE80-B143-88B1-647BCEB79C7A}" srcOrd="0" destOrd="0" presId="urn:microsoft.com/office/officeart/2008/layout/VerticalCurvedList"/>
    <dgm:cxn modelId="{1A38A1E5-3A30-C544-8BBE-274F8A715B23}" srcId="{DAEF8848-DC01-BC44-BF94-6309A8A7F790}" destId="{3D752672-58C7-6243-AECF-F0200E4433F6}" srcOrd="0" destOrd="0" parTransId="{F1310FD4-8740-514B-91F5-A995E19B94F7}" sibTransId="{2DA15F99-5E26-6E43-AC83-C2B334F8A4D3}"/>
    <dgm:cxn modelId="{D83CC3E7-8C9D-E641-BC68-9908B331F833}" type="presOf" srcId="{5AA05FFA-9133-7D4C-A0D3-6F552119FF1F}" destId="{8A1AF75F-2076-BF43-BF4B-82D427E6FAFF}" srcOrd="0" destOrd="0" presId="urn:microsoft.com/office/officeart/2008/layout/VerticalCurvedList"/>
    <dgm:cxn modelId="{37AB7ABF-6BCC-6249-8A92-5995718B2DD4}" type="presParOf" srcId="{BD4E2742-2D28-4B4D-BC73-AC9AC0E58D51}" destId="{B68D7437-51B6-8140-95DE-45160ED24C39}" srcOrd="0" destOrd="0" presId="urn:microsoft.com/office/officeart/2008/layout/VerticalCurvedList"/>
    <dgm:cxn modelId="{15FF08A0-1FE7-BB42-961F-38DFFECAD1AF}" type="presParOf" srcId="{B68D7437-51B6-8140-95DE-45160ED24C39}" destId="{FAE32A6E-C809-B945-B122-83E34DE7EA93}" srcOrd="0" destOrd="0" presId="urn:microsoft.com/office/officeart/2008/layout/VerticalCurvedList"/>
    <dgm:cxn modelId="{51BE8227-E79E-704A-8C3F-7C4C857497D1}" type="presParOf" srcId="{FAE32A6E-C809-B945-B122-83E34DE7EA93}" destId="{5389E48C-4AEE-5A4E-A3C7-1FC25BB75065}" srcOrd="0" destOrd="0" presId="urn:microsoft.com/office/officeart/2008/layout/VerticalCurvedList"/>
    <dgm:cxn modelId="{BD288BBD-E168-8940-985E-9157F98E9623}" type="presParOf" srcId="{FAE32A6E-C809-B945-B122-83E34DE7EA93}" destId="{D899EFB5-BE80-B143-88B1-647BCEB79C7A}" srcOrd="1" destOrd="0" presId="urn:microsoft.com/office/officeart/2008/layout/VerticalCurvedList"/>
    <dgm:cxn modelId="{B569DAA9-356C-EF4C-9DDE-997CEED3F06F}" type="presParOf" srcId="{FAE32A6E-C809-B945-B122-83E34DE7EA93}" destId="{76D43479-BA1D-A84E-8258-BF3F10B61B36}" srcOrd="2" destOrd="0" presId="urn:microsoft.com/office/officeart/2008/layout/VerticalCurvedList"/>
    <dgm:cxn modelId="{63FED9E5-DA99-1E47-B548-8A61E2F023CC}" type="presParOf" srcId="{FAE32A6E-C809-B945-B122-83E34DE7EA93}" destId="{97DCE6EE-ACFD-EA4A-BA64-4730F02E507D}" srcOrd="3" destOrd="0" presId="urn:microsoft.com/office/officeart/2008/layout/VerticalCurvedList"/>
    <dgm:cxn modelId="{EC6A3281-D936-644E-8BDB-1865BB2B95BD}" type="presParOf" srcId="{B68D7437-51B6-8140-95DE-45160ED24C39}" destId="{D0DC0ACB-C513-F747-9BE1-320B06DFDAE9}" srcOrd="1" destOrd="0" presId="urn:microsoft.com/office/officeart/2008/layout/VerticalCurvedList"/>
    <dgm:cxn modelId="{50E28E3D-6062-1B43-AEF9-6F206AAC6075}" type="presParOf" srcId="{B68D7437-51B6-8140-95DE-45160ED24C39}" destId="{1A8B2D5A-1A88-A341-A006-1600EDD4C133}" srcOrd="2" destOrd="0" presId="urn:microsoft.com/office/officeart/2008/layout/VerticalCurvedList"/>
    <dgm:cxn modelId="{FD497041-7859-BD41-BCDA-D5E4AFC9089A}" type="presParOf" srcId="{1A8B2D5A-1A88-A341-A006-1600EDD4C133}" destId="{03C24A18-44B9-BF44-BC1C-455CD6A6343D}" srcOrd="0" destOrd="0" presId="urn:microsoft.com/office/officeart/2008/layout/VerticalCurvedList"/>
    <dgm:cxn modelId="{D78F752F-4E69-CB4B-8C31-C7131A043050}" type="presParOf" srcId="{B68D7437-51B6-8140-95DE-45160ED24C39}" destId="{7EA35728-6A46-0A41-88FF-C5F65E92AB42}" srcOrd="3" destOrd="0" presId="urn:microsoft.com/office/officeart/2008/layout/VerticalCurvedList"/>
    <dgm:cxn modelId="{8A7E4724-A77D-7E4F-8A9A-2122FFD01D4D}" type="presParOf" srcId="{B68D7437-51B6-8140-95DE-45160ED24C39}" destId="{2ACF8B4F-3B27-D84D-ABA6-0754F7618487}" srcOrd="4" destOrd="0" presId="urn:microsoft.com/office/officeart/2008/layout/VerticalCurvedList"/>
    <dgm:cxn modelId="{17167728-FA0D-C04C-80FB-85F0A1926806}" type="presParOf" srcId="{2ACF8B4F-3B27-D84D-ABA6-0754F7618487}" destId="{061B6518-2E42-2F4B-BC6F-A932BD3F6A0F}" srcOrd="0" destOrd="0" presId="urn:microsoft.com/office/officeart/2008/layout/VerticalCurvedList"/>
    <dgm:cxn modelId="{A9915DFD-65D4-274E-8F58-353CBF22EF97}" type="presParOf" srcId="{B68D7437-51B6-8140-95DE-45160ED24C39}" destId="{8A1AF75F-2076-BF43-BF4B-82D427E6FAFF}" srcOrd="5" destOrd="0" presId="urn:microsoft.com/office/officeart/2008/layout/VerticalCurvedList"/>
    <dgm:cxn modelId="{FB5B86C9-223F-4342-A858-706B62523319}" type="presParOf" srcId="{B68D7437-51B6-8140-95DE-45160ED24C39}" destId="{D6205FEC-CBAA-F94B-9317-C67647B00D47}" srcOrd="6" destOrd="0" presId="urn:microsoft.com/office/officeart/2008/layout/VerticalCurvedList"/>
    <dgm:cxn modelId="{042B5D9F-C880-C74A-B210-9A222070BA5B}" type="presParOf" srcId="{D6205FEC-CBAA-F94B-9317-C67647B00D47}" destId="{424410C7-4FA8-4B45-A620-BB27D592F151}" srcOrd="0" destOrd="0" presId="urn:microsoft.com/office/officeart/2008/layout/VerticalCurvedList"/>
    <dgm:cxn modelId="{8F449A55-DB51-B14F-8CCE-C1C325327399}" type="presParOf" srcId="{B68D7437-51B6-8140-95DE-45160ED24C39}" destId="{69C3EC3D-46DC-C24A-873A-0AB05502FA67}" srcOrd="7" destOrd="0" presId="urn:microsoft.com/office/officeart/2008/layout/VerticalCurvedList"/>
    <dgm:cxn modelId="{AF5784ED-BBF4-EE48-BAAB-596755FEB775}" type="presParOf" srcId="{B68D7437-51B6-8140-95DE-45160ED24C39}" destId="{BDA732B4-7051-E74C-8447-2D5153CB516A}" srcOrd="8" destOrd="0" presId="urn:microsoft.com/office/officeart/2008/layout/VerticalCurvedList"/>
    <dgm:cxn modelId="{5C6065CF-4A08-A541-B5D1-1D6C0D664E28}" type="presParOf" srcId="{BDA732B4-7051-E74C-8447-2D5153CB516A}" destId="{DB2A47C6-3B81-714B-9EF3-781DFB382AF4}" srcOrd="0" destOrd="0" presId="urn:microsoft.com/office/officeart/2008/layout/VerticalCurvedList"/>
    <dgm:cxn modelId="{F14C575F-B5D8-4E45-A46E-DE4849A0013B}" type="presParOf" srcId="{B68D7437-51B6-8140-95DE-45160ED24C39}" destId="{CCBB4D91-02D8-7F47-9B51-B1DDFADE9A01}" srcOrd="9" destOrd="0" presId="urn:microsoft.com/office/officeart/2008/layout/VerticalCurvedList"/>
    <dgm:cxn modelId="{475F31D7-ABAD-D646-BE6D-E880175F68CF}" type="presParOf" srcId="{B68D7437-51B6-8140-95DE-45160ED24C39}" destId="{1AD805AA-D050-8E47-B06D-E76DE2CA2DA4}" srcOrd="10" destOrd="0" presId="urn:microsoft.com/office/officeart/2008/layout/VerticalCurvedList"/>
    <dgm:cxn modelId="{CFD77EF8-A144-154D-9977-45151472599B}" type="presParOf" srcId="{1AD805AA-D050-8E47-B06D-E76DE2CA2DA4}" destId="{B1AE603F-ED30-9848-9026-D000830268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EF8848-DC01-BC44-BF94-6309A8A7F79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73AF1DF9-7EBD-6548-A19F-391D715AFED4}">
      <dgm:prSet/>
      <dgm:spPr/>
      <dgm:t>
        <a:bodyPr/>
        <a:lstStyle/>
        <a:p>
          <a:r>
            <a:rPr lang="it-IT" dirty="0"/>
            <a:t>Promozione</a:t>
          </a:r>
          <a:r>
            <a:rPr lang="it-IT" baseline="0" dirty="0"/>
            <a:t> della scelta cristiana politica come vocazione chiara e determinata</a:t>
          </a:r>
          <a:endParaRPr lang="it-IT" dirty="0"/>
        </a:p>
      </dgm:t>
    </dgm:pt>
    <dgm:pt modelId="{D90E9748-6A4C-174E-A08C-66AD6202AA26}" type="parTrans" cxnId="{D877EAD9-90AC-8E4B-BFBD-C3ABF9F1508B}">
      <dgm:prSet/>
      <dgm:spPr/>
      <dgm:t>
        <a:bodyPr/>
        <a:lstStyle/>
        <a:p>
          <a:endParaRPr lang="it-IT"/>
        </a:p>
      </dgm:t>
    </dgm:pt>
    <dgm:pt modelId="{4F2B5275-FFB1-FC4E-81C9-A24BCE35E1FB}" type="sibTrans" cxnId="{D877EAD9-90AC-8E4B-BFBD-C3ABF9F1508B}">
      <dgm:prSet/>
      <dgm:spPr/>
      <dgm:t>
        <a:bodyPr/>
        <a:lstStyle/>
        <a:p>
          <a:endParaRPr lang="it-IT"/>
        </a:p>
      </dgm:t>
    </dgm:pt>
    <dgm:pt modelId="{5AA05FFA-9133-7D4C-A0D3-6F552119FF1F}">
      <dgm:prSet/>
      <dgm:spPr/>
      <dgm:t>
        <a:bodyPr/>
        <a:lstStyle/>
        <a:p>
          <a:r>
            <a:rPr lang="it-IT" dirty="0"/>
            <a:t>Partecipazione</a:t>
          </a:r>
          <a:r>
            <a:rPr lang="it-IT" baseline="0" dirty="0"/>
            <a:t> attiva ai tavoli istituzionali dove si decidono le leggi civili a difesa dei poveri e dei principi evangelici per un ordinamento sociale più giusto</a:t>
          </a:r>
          <a:endParaRPr lang="it-IT" dirty="0"/>
        </a:p>
      </dgm:t>
    </dgm:pt>
    <dgm:pt modelId="{278C6F7E-384C-714C-8FDF-3BBE6001E5D7}" type="parTrans" cxnId="{3DCDD1DC-9282-854C-812B-6443ACEB0DE4}">
      <dgm:prSet/>
      <dgm:spPr/>
      <dgm:t>
        <a:bodyPr/>
        <a:lstStyle/>
        <a:p>
          <a:endParaRPr lang="it-IT"/>
        </a:p>
      </dgm:t>
    </dgm:pt>
    <dgm:pt modelId="{4DD17F7C-DC21-A848-B210-2372710ABD62}" type="sibTrans" cxnId="{3DCDD1DC-9282-854C-812B-6443ACEB0DE4}">
      <dgm:prSet/>
      <dgm:spPr/>
      <dgm:t>
        <a:bodyPr/>
        <a:lstStyle/>
        <a:p>
          <a:endParaRPr lang="it-IT"/>
        </a:p>
      </dgm:t>
    </dgm:pt>
    <dgm:pt modelId="{BD4E2742-2D28-4B4D-BC73-AC9AC0E58D51}" type="pres">
      <dgm:prSet presAssocID="{DAEF8848-DC01-BC44-BF94-6309A8A7F790}" presName="Name0" presStyleCnt="0">
        <dgm:presLayoutVars>
          <dgm:chMax val="7"/>
          <dgm:chPref val="7"/>
          <dgm:dir/>
        </dgm:presLayoutVars>
      </dgm:prSet>
      <dgm:spPr/>
    </dgm:pt>
    <dgm:pt modelId="{B68D7437-51B6-8140-95DE-45160ED24C39}" type="pres">
      <dgm:prSet presAssocID="{DAEF8848-DC01-BC44-BF94-6309A8A7F790}" presName="Name1" presStyleCnt="0"/>
      <dgm:spPr/>
    </dgm:pt>
    <dgm:pt modelId="{FAE32A6E-C809-B945-B122-83E34DE7EA93}" type="pres">
      <dgm:prSet presAssocID="{DAEF8848-DC01-BC44-BF94-6309A8A7F790}" presName="cycle" presStyleCnt="0"/>
      <dgm:spPr/>
    </dgm:pt>
    <dgm:pt modelId="{5389E48C-4AEE-5A4E-A3C7-1FC25BB75065}" type="pres">
      <dgm:prSet presAssocID="{DAEF8848-DC01-BC44-BF94-6309A8A7F790}" presName="srcNode" presStyleLbl="node1" presStyleIdx="0" presStyleCnt="2"/>
      <dgm:spPr/>
    </dgm:pt>
    <dgm:pt modelId="{D899EFB5-BE80-B143-88B1-647BCEB79C7A}" type="pres">
      <dgm:prSet presAssocID="{DAEF8848-DC01-BC44-BF94-6309A8A7F790}" presName="conn" presStyleLbl="parChTrans1D2" presStyleIdx="0" presStyleCnt="1"/>
      <dgm:spPr/>
    </dgm:pt>
    <dgm:pt modelId="{76D43479-BA1D-A84E-8258-BF3F10B61B36}" type="pres">
      <dgm:prSet presAssocID="{DAEF8848-DC01-BC44-BF94-6309A8A7F790}" presName="extraNode" presStyleLbl="node1" presStyleIdx="0" presStyleCnt="2"/>
      <dgm:spPr/>
    </dgm:pt>
    <dgm:pt modelId="{97DCE6EE-ACFD-EA4A-BA64-4730F02E507D}" type="pres">
      <dgm:prSet presAssocID="{DAEF8848-DC01-BC44-BF94-6309A8A7F790}" presName="dstNode" presStyleLbl="node1" presStyleIdx="0" presStyleCnt="2"/>
      <dgm:spPr/>
    </dgm:pt>
    <dgm:pt modelId="{D9B5D3F0-3226-864C-8EA2-7D66D4508085}" type="pres">
      <dgm:prSet presAssocID="{73AF1DF9-7EBD-6548-A19F-391D715AFED4}" presName="text_1" presStyleLbl="node1" presStyleIdx="0" presStyleCnt="2">
        <dgm:presLayoutVars>
          <dgm:bulletEnabled val="1"/>
        </dgm:presLayoutVars>
      </dgm:prSet>
      <dgm:spPr/>
    </dgm:pt>
    <dgm:pt modelId="{704691C4-D94A-8D4F-B0C9-ED3C7431E669}" type="pres">
      <dgm:prSet presAssocID="{73AF1DF9-7EBD-6548-A19F-391D715AFED4}" presName="accent_1" presStyleCnt="0"/>
      <dgm:spPr/>
    </dgm:pt>
    <dgm:pt modelId="{061B6518-2E42-2F4B-BC6F-A932BD3F6A0F}" type="pres">
      <dgm:prSet presAssocID="{73AF1DF9-7EBD-6548-A19F-391D715AFED4}" presName="accentRepeatNode" presStyleLbl="solidFgAcc1" presStyleIdx="0" presStyleCnt="2"/>
      <dgm:spPr>
        <a:blipFill rotWithShape="0">
          <a:blip xmlns:r="http://schemas.openxmlformats.org/officeDocument/2006/relationships" r:embed="rId1"/>
          <a:stretch>
            <a:fillRect/>
          </a:stretch>
        </a:blipFill>
      </dgm:spPr>
    </dgm:pt>
    <dgm:pt modelId="{83C97138-9A07-244D-B4EA-6ECDE5E63E66}" type="pres">
      <dgm:prSet presAssocID="{5AA05FFA-9133-7D4C-A0D3-6F552119FF1F}" presName="text_2" presStyleLbl="node1" presStyleIdx="1" presStyleCnt="2">
        <dgm:presLayoutVars>
          <dgm:bulletEnabled val="1"/>
        </dgm:presLayoutVars>
      </dgm:prSet>
      <dgm:spPr/>
    </dgm:pt>
    <dgm:pt modelId="{F61D8B0A-FC54-2A4D-9147-A1152D23516A}" type="pres">
      <dgm:prSet presAssocID="{5AA05FFA-9133-7D4C-A0D3-6F552119FF1F}" presName="accent_2" presStyleCnt="0"/>
      <dgm:spPr/>
    </dgm:pt>
    <dgm:pt modelId="{424410C7-4FA8-4B45-A620-BB27D592F151}" type="pres">
      <dgm:prSet presAssocID="{5AA05FFA-9133-7D4C-A0D3-6F552119FF1F}" presName="accentRepeatNode" presStyleLbl="solidFgAcc1" presStyleIdx="1" presStyleCnt="2"/>
      <dgm:spPr>
        <a:blipFill rotWithShape="0">
          <a:blip xmlns:r="http://schemas.openxmlformats.org/officeDocument/2006/relationships" r:embed="rId2"/>
          <a:stretch>
            <a:fillRect/>
          </a:stretch>
        </a:blipFill>
      </dgm:spPr>
    </dgm:pt>
  </dgm:ptLst>
  <dgm:cxnLst>
    <dgm:cxn modelId="{88184233-183A-624F-93D8-CB168E081581}" type="presOf" srcId="{73AF1DF9-7EBD-6548-A19F-391D715AFED4}" destId="{D9B5D3F0-3226-864C-8EA2-7D66D4508085}" srcOrd="0" destOrd="0" presId="urn:microsoft.com/office/officeart/2008/layout/VerticalCurvedList"/>
    <dgm:cxn modelId="{66EC8734-D32B-0144-BC40-F570F03B181B}" type="presOf" srcId="{DAEF8848-DC01-BC44-BF94-6309A8A7F790}" destId="{BD4E2742-2D28-4B4D-BC73-AC9AC0E58D51}" srcOrd="0" destOrd="0" presId="urn:microsoft.com/office/officeart/2008/layout/VerticalCurvedList"/>
    <dgm:cxn modelId="{F2E5BF68-4037-E94F-941E-7E9AA1A2CEF4}" type="presOf" srcId="{4F2B5275-FFB1-FC4E-81C9-A24BCE35E1FB}" destId="{D899EFB5-BE80-B143-88B1-647BCEB79C7A}" srcOrd="0" destOrd="0" presId="urn:microsoft.com/office/officeart/2008/layout/VerticalCurvedList"/>
    <dgm:cxn modelId="{3B06638F-07E8-1149-B2DE-13A7381E4234}" type="presOf" srcId="{5AA05FFA-9133-7D4C-A0D3-6F552119FF1F}" destId="{83C97138-9A07-244D-B4EA-6ECDE5E63E66}" srcOrd="0" destOrd="0" presId="urn:microsoft.com/office/officeart/2008/layout/VerticalCurvedList"/>
    <dgm:cxn modelId="{D877EAD9-90AC-8E4B-BFBD-C3ABF9F1508B}" srcId="{DAEF8848-DC01-BC44-BF94-6309A8A7F790}" destId="{73AF1DF9-7EBD-6548-A19F-391D715AFED4}" srcOrd="0" destOrd="0" parTransId="{D90E9748-6A4C-174E-A08C-66AD6202AA26}" sibTransId="{4F2B5275-FFB1-FC4E-81C9-A24BCE35E1FB}"/>
    <dgm:cxn modelId="{3DCDD1DC-9282-854C-812B-6443ACEB0DE4}" srcId="{DAEF8848-DC01-BC44-BF94-6309A8A7F790}" destId="{5AA05FFA-9133-7D4C-A0D3-6F552119FF1F}" srcOrd="1" destOrd="0" parTransId="{278C6F7E-384C-714C-8FDF-3BBE6001E5D7}" sibTransId="{4DD17F7C-DC21-A848-B210-2372710ABD62}"/>
    <dgm:cxn modelId="{DD831CC8-24B1-8646-B8BF-BD585368CAC5}" type="presParOf" srcId="{BD4E2742-2D28-4B4D-BC73-AC9AC0E58D51}" destId="{B68D7437-51B6-8140-95DE-45160ED24C39}" srcOrd="0" destOrd="0" presId="urn:microsoft.com/office/officeart/2008/layout/VerticalCurvedList"/>
    <dgm:cxn modelId="{DF328AF3-649B-C948-90BC-67C4FFDD0DA9}" type="presParOf" srcId="{B68D7437-51B6-8140-95DE-45160ED24C39}" destId="{FAE32A6E-C809-B945-B122-83E34DE7EA93}" srcOrd="0" destOrd="0" presId="urn:microsoft.com/office/officeart/2008/layout/VerticalCurvedList"/>
    <dgm:cxn modelId="{FA851F8C-98B3-054D-A0DB-599451FEDD3C}" type="presParOf" srcId="{FAE32A6E-C809-B945-B122-83E34DE7EA93}" destId="{5389E48C-4AEE-5A4E-A3C7-1FC25BB75065}" srcOrd="0" destOrd="0" presId="urn:microsoft.com/office/officeart/2008/layout/VerticalCurvedList"/>
    <dgm:cxn modelId="{3F69D155-2B2B-0F40-9B9E-D43316886C62}" type="presParOf" srcId="{FAE32A6E-C809-B945-B122-83E34DE7EA93}" destId="{D899EFB5-BE80-B143-88B1-647BCEB79C7A}" srcOrd="1" destOrd="0" presId="urn:microsoft.com/office/officeart/2008/layout/VerticalCurvedList"/>
    <dgm:cxn modelId="{97107838-3940-DC47-BB21-E3126401B3A6}" type="presParOf" srcId="{FAE32A6E-C809-B945-B122-83E34DE7EA93}" destId="{76D43479-BA1D-A84E-8258-BF3F10B61B36}" srcOrd="2" destOrd="0" presId="urn:microsoft.com/office/officeart/2008/layout/VerticalCurvedList"/>
    <dgm:cxn modelId="{B5C86375-5A6C-7D41-8C35-5F3EB571E157}" type="presParOf" srcId="{FAE32A6E-C809-B945-B122-83E34DE7EA93}" destId="{97DCE6EE-ACFD-EA4A-BA64-4730F02E507D}" srcOrd="3" destOrd="0" presId="urn:microsoft.com/office/officeart/2008/layout/VerticalCurvedList"/>
    <dgm:cxn modelId="{46751CFD-99EF-DD44-A02C-EFD8B576C76E}" type="presParOf" srcId="{B68D7437-51B6-8140-95DE-45160ED24C39}" destId="{D9B5D3F0-3226-864C-8EA2-7D66D4508085}" srcOrd="1" destOrd="0" presId="urn:microsoft.com/office/officeart/2008/layout/VerticalCurvedList"/>
    <dgm:cxn modelId="{92021E5E-1E15-554D-844E-25B3952DA329}" type="presParOf" srcId="{B68D7437-51B6-8140-95DE-45160ED24C39}" destId="{704691C4-D94A-8D4F-B0C9-ED3C7431E669}" srcOrd="2" destOrd="0" presId="urn:microsoft.com/office/officeart/2008/layout/VerticalCurvedList"/>
    <dgm:cxn modelId="{F9DCE4E3-0E09-0148-8511-456024601742}" type="presParOf" srcId="{704691C4-D94A-8D4F-B0C9-ED3C7431E669}" destId="{061B6518-2E42-2F4B-BC6F-A932BD3F6A0F}" srcOrd="0" destOrd="0" presId="urn:microsoft.com/office/officeart/2008/layout/VerticalCurvedList"/>
    <dgm:cxn modelId="{46204C95-8ADC-2543-8996-3EAF272FE68F}" type="presParOf" srcId="{B68D7437-51B6-8140-95DE-45160ED24C39}" destId="{83C97138-9A07-244D-B4EA-6ECDE5E63E66}" srcOrd="3" destOrd="0" presId="urn:microsoft.com/office/officeart/2008/layout/VerticalCurvedList"/>
    <dgm:cxn modelId="{41D060F9-C067-774A-89A3-1C2DCD56CC2F}" type="presParOf" srcId="{B68D7437-51B6-8140-95DE-45160ED24C39}" destId="{F61D8B0A-FC54-2A4D-9147-A1152D23516A}" srcOrd="4" destOrd="0" presId="urn:microsoft.com/office/officeart/2008/layout/VerticalCurvedList"/>
    <dgm:cxn modelId="{2C9B02E6-4E88-CA42-A284-EE121A55E1F9}" type="presParOf" srcId="{F61D8B0A-FC54-2A4D-9147-A1152D23516A}" destId="{424410C7-4FA8-4B45-A620-BB27D592F1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5262-B33E-4E1C-B50A-EFAC4C999B34}">
      <dsp:nvSpPr>
        <dsp:cNvPr id="0" name=""/>
        <dsp:cNvSpPr/>
      </dsp:nvSpPr>
      <dsp:spPr>
        <a:xfrm>
          <a:off x="0" y="260211"/>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5E964-09AC-4E6B-BA42-953456BBDC8D}">
      <dsp:nvSpPr>
        <dsp:cNvPr id="0" name=""/>
        <dsp:cNvSpPr/>
      </dsp:nvSpPr>
      <dsp:spPr>
        <a:xfrm>
          <a:off x="204786" y="53571"/>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I COMPAGNI </a:t>
          </a:r>
          <a:r>
            <a:rPr lang="it-IT" sz="1400" kern="1200" dirty="0" err="1"/>
            <a:t>DI</a:t>
          </a:r>
          <a:r>
            <a:rPr lang="it-IT" sz="1400" kern="1200" dirty="0"/>
            <a:t> VIAGGIO</a:t>
          </a:r>
        </a:p>
      </dsp:txBody>
      <dsp:txXfrm>
        <a:off x="224961" y="73746"/>
        <a:ext cx="2826665" cy="372930"/>
      </dsp:txXfrm>
    </dsp:sp>
    <dsp:sp modelId="{EC8CE08A-79CD-495D-A7FF-63F11F06204F}">
      <dsp:nvSpPr>
        <dsp:cNvPr id="0" name=""/>
        <dsp:cNvSpPr/>
      </dsp:nvSpPr>
      <dsp:spPr>
        <a:xfrm>
          <a:off x="0" y="89525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8FE25-FA8F-4405-A1A1-228360B06EE7}">
      <dsp:nvSpPr>
        <dsp:cNvPr id="0" name=""/>
        <dsp:cNvSpPr/>
      </dsp:nvSpPr>
      <dsp:spPr>
        <a:xfrm>
          <a:off x="204786" y="68861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ASCOLTARE</a:t>
          </a:r>
        </a:p>
      </dsp:txBody>
      <dsp:txXfrm>
        <a:off x="224961" y="708787"/>
        <a:ext cx="2826665" cy="372930"/>
      </dsp:txXfrm>
    </dsp:sp>
    <dsp:sp modelId="{7FEEFB54-42D4-46E5-9EF7-5BD0FB720851}">
      <dsp:nvSpPr>
        <dsp:cNvPr id="0" name=""/>
        <dsp:cNvSpPr/>
      </dsp:nvSpPr>
      <dsp:spPr>
        <a:xfrm>
          <a:off x="0" y="153029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42279-6A22-4E5C-BE38-DCA0C51B3CFD}">
      <dsp:nvSpPr>
        <dsp:cNvPr id="0" name=""/>
        <dsp:cNvSpPr/>
      </dsp:nvSpPr>
      <dsp:spPr>
        <a:xfrm>
          <a:off x="204786" y="132365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PRENDERE LA PAROLA</a:t>
          </a:r>
        </a:p>
      </dsp:txBody>
      <dsp:txXfrm>
        <a:off x="224961" y="1343827"/>
        <a:ext cx="2826665" cy="372930"/>
      </dsp:txXfrm>
    </dsp:sp>
    <dsp:sp modelId="{E7D6660C-6D23-B94E-8F93-29D310B66B2B}">
      <dsp:nvSpPr>
        <dsp:cNvPr id="0" name=""/>
        <dsp:cNvSpPr/>
      </dsp:nvSpPr>
      <dsp:spPr>
        <a:xfrm>
          <a:off x="0" y="216533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D2F90-7420-9640-A049-28F61721FB50}">
      <dsp:nvSpPr>
        <dsp:cNvPr id="0" name=""/>
        <dsp:cNvSpPr/>
      </dsp:nvSpPr>
      <dsp:spPr>
        <a:xfrm>
          <a:off x="204786" y="195869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CELEBRARE</a:t>
          </a:r>
        </a:p>
      </dsp:txBody>
      <dsp:txXfrm>
        <a:off x="224961" y="1978867"/>
        <a:ext cx="2826665" cy="372930"/>
      </dsp:txXfrm>
    </dsp:sp>
    <dsp:sp modelId="{AC7E8FC6-F7DC-BA48-98BE-0F15BDBA469E}">
      <dsp:nvSpPr>
        <dsp:cNvPr id="0" name=""/>
        <dsp:cNvSpPr/>
      </dsp:nvSpPr>
      <dsp:spPr>
        <a:xfrm>
          <a:off x="0" y="280037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7A88A-F9C0-844C-ACA9-051A55F578A5}">
      <dsp:nvSpPr>
        <dsp:cNvPr id="0" name=""/>
        <dsp:cNvSpPr/>
      </dsp:nvSpPr>
      <dsp:spPr>
        <a:xfrm>
          <a:off x="204786" y="259373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CORRESPONSABILI NELLA MISSIONE</a:t>
          </a:r>
        </a:p>
      </dsp:txBody>
      <dsp:txXfrm>
        <a:off x="224961" y="2613907"/>
        <a:ext cx="2826665"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5262-B33E-4E1C-B50A-EFAC4C999B34}">
      <dsp:nvSpPr>
        <dsp:cNvPr id="0" name=""/>
        <dsp:cNvSpPr/>
      </dsp:nvSpPr>
      <dsp:spPr>
        <a:xfrm>
          <a:off x="0" y="260211"/>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5E964-09AC-4E6B-BA42-953456BBDC8D}">
      <dsp:nvSpPr>
        <dsp:cNvPr id="0" name=""/>
        <dsp:cNvSpPr/>
      </dsp:nvSpPr>
      <dsp:spPr>
        <a:xfrm>
          <a:off x="204786" y="53571"/>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DIALOGARE NELLA CHIESA E NELLA SOCIETA’</a:t>
          </a:r>
        </a:p>
      </dsp:txBody>
      <dsp:txXfrm>
        <a:off x="224961" y="73746"/>
        <a:ext cx="2826665" cy="372930"/>
      </dsp:txXfrm>
    </dsp:sp>
    <dsp:sp modelId="{EC8CE08A-79CD-495D-A7FF-63F11F06204F}">
      <dsp:nvSpPr>
        <dsp:cNvPr id="0" name=""/>
        <dsp:cNvSpPr/>
      </dsp:nvSpPr>
      <dsp:spPr>
        <a:xfrm>
          <a:off x="0" y="89525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8FE25-FA8F-4405-A1A1-228360B06EE7}">
      <dsp:nvSpPr>
        <dsp:cNvPr id="0" name=""/>
        <dsp:cNvSpPr/>
      </dsp:nvSpPr>
      <dsp:spPr>
        <a:xfrm>
          <a:off x="204786" y="68861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CON LE ALTRE CONFESSIONI CRISTIANE</a:t>
          </a:r>
        </a:p>
      </dsp:txBody>
      <dsp:txXfrm>
        <a:off x="224961" y="708787"/>
        <a:ext cx="2826665" cy="372930"/>
      </dsp:txXfrm>
    </dsp:sp>
    <dsp:sp modelId="{7FEEFB54-42D4-46E5-9EF7-5BD0FB720851}">
      <dsp:nvSpPr>
        <dsp:cNvPr id="0" name=""/>
        <dsp:cNvSpPr/>
      </dsp:nvSpPr>
      <dsp:spPr>
        <a:xfrm>
          <a:off x="0" y="153029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42279-6A22-4E5C-BE38-DCA0C51B3CFD}">
      <dsp:nvSpPr>
        <dsp:cNvPr id="0" name=""/>
        <dsp:cNvSpPr/>
      </dsp:nvSpPr>
      <dsp:spPr>
        <a:xfrm>
          <a:off x="204786" y="132365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AUTORITA' E PARTECIPAZIONE</a:t>
          </a:r>
        </a:p>
      </dsp:txBody>
      <dsp:txXfrm>
        <a:off x="224961" y="1343827"/>
        <a:ext cx="2826665" cy="372930"/>
      </dsp:txXfrm>
    </dsp:sp>
    <dsp:sp modelId="{E7D6660C-6D23-B94E-8F93-29D310B66B2B}">
      <dsp:nvSpPr>
        <dsp:cNvPr id="0" name=""/>
        <dsp:cNvSpPr/>
      </dsp:nvSpPr>
      <dsp:spPr>
        <a:xfrm>
          <a:off x="0" y="216533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D2F90-7420-9640-A049-28F61721FB50}">
      <dsp:nvSpPr>
        <dsp:cNvPr id="0" name=""/>
        <dsp:cNvSpPr/>
      </dsp:nvSpPr>
      <dsp:spPr>
        <a:xfrm>
          <a:off x="204786" y="195869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DISCERNERE</a:t>
          </a:r>
          <a:r>
            <a:rPr lang="it-IT" sz="1400" kern="1200" baseline="0" dirty="0"/>
            <a:t> E DECIDERE</a:t>
          </a:r>
          <a:endParaRPr lang="it-IT" sz="1400" kern="1200" dirty="0"/>
        </a:p>
      </dsp:txBody>
      <dsp:txXfrm>
        <a:off x="224961" y="1978867"/>
        <a:ext cx="2826665" cy="372930"/>
      </dsp:txXfrm>
    </dsp:sp>
    <dsp:sp modelId="{AC7E8FC6-F7DC-BA48-98BE-0F15BDBA469E}">
      <dsp:nvSpPr>
        <dsp:cNvPr id="0" name=""/>
        <dsp:cNvSpPr/>
      </dsp:nvSpPr>
      <dsp:spPr>
        <a:xfrm>
          <a:off x="0" y="2800372"/>
          <a:ext cx="4095736"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7A88A-F9C0-844C-ACA9-051A55F578A5}">
      <dsp:nvSpPr>
        <dsp:cNvPr id="0" name=""/>
        <dsp:cNvSpPr/>
      </dsp:nvSpPr>
      <dsp:spPr>
        <a:xfrm>
          <a:off x="204786" y="2593732"/>
          <a:ext cx="28670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66" tIns="0" rIns="108366" bIns="0" numCol="1" spcCol="1270" anchor="ctr" anchorCtr="0">
          <a:noAutofit/>
        </a:bodyPr>
        <a:lstStyle/>
        <a:p>
          <a:pPr marL="0" lvl="0" indent="0" algn="l" defTabSz="622300">
            <a:lnSpc>
              <a:spcPct val="90000"/>
            </a:lnSpc>
            <a:spcBef>
              <a:spcPct val="0"/>
            </a:spcBef>
            <a:spcAft>
              <a:spcPct val="35000"/>
            </a:spcAft>
            <a:buNone/>
          </a:pPr>
          <a:r>
            <a:rPr lang="it-IT" sz="1400" kern="1200" dirty="0"/>
            <a:t>FORMARSI</a:t>
          </a:r>
          <a:r>
            <a:rPr lang="it-IT" sz="1400" kern="1200" baseline="0" dirty="0"/>
            <a:t> ALLA SINODALITA’</a:t>
          </a:r>
          <a:endParaRPr lang="it-IT" sz="1400" kern="1200" dirty="0"/>
        </a:p>
      </dsp:txBody>
      <dsp:txXfrm>
        <a:off x="224961" y="2613907"/>
        <a:ext cx="282666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4BA67-D9BD-044E-AFD9-726F1D879BE0}">
      <dsp:nvSpPr>
        <dsp:cNvPr id="0" name=""/>
        <dsp:cNvSpPr/>
      </dsp:nvSpPr>
      <dsp:spPr>
        <a:xfrm>
          <a:off x="1201" y="497"/>
          <a:ext cx="1740053" cy="25498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Riconoscimento dell’importanza della DSC</a:t>
          </a:r>
        </a:p>
      </dsp:txBody>
      <dsp:txXfrm>
        <a:off x="52165" y="51461"/>
        <a:ext cx="1638125" cy="2447886"/>
      </dsp:txXfrm>
    </dsp:sp>
    <dsp:sp modelId="{6F2A5155-2927-C44A-AA9E-6378DAEE865A}">
      <dsp:nvSpPr>
        <dsp:cNvPr id="0" name=""/>
        <dsp:cNvSpPr/>
      </dsp:nvSpPr>
      <dsp:spPr>
        <a:xfrm>
          <a:off x="1983414" y="497"/>
          <a:ext cx="1714093" cy="2549814"/>
        </a:xfrm>
        <a:prstGeom prst="roundRect">
          <a:avLst>
            <a:gd name="adj" fmla="val 1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Divulgazione e formazione alla DSC</a:t>
          </a:r>
        </a:p>
        <a:p>
          <a:pPr marL="0" lvl="0" indent="0" algn="ctr" defTabSz="800100">
            <a:lnSpc>
              <a:spcPct val="90000"/>
            </a:lnSpc>
            <a:spcBef>
              <a:spcPct val="0"/>
            </a:spcBef>
            <a:spcAft>
              <a:spcPct val="35000"/>
            </a:spcAft>
            <a:buNone/>
          </a:pPr>
          <a:r>
            <a:rPr lang="it-IT" sz="1800" i="1" kern="1200" dirty="0"/>
            <a:t>Antropologia relazionale</a:t>
          </a:r>
        </a:p>
      </dsp:txBody>
      <dsp:txXfrm>
        <a:off x="2033618" y="50701"/>
        <a:ext cx="1613685" cy="2449406"/>
      </dsp:txXfrm>
    </dsp:sp>
    <dsp:sp modelId="{A12188C6-4B0C-F64E-B036-A39DBD87BA02}">
      <dsp:nvSpPr>
        <dsp:cNvPr id="0" name=""/>
        <dsp:cNvSpPr/>
      </dsp:nvSpPr>
      <dsp:spPr>
        <a:xfrm>
          <a:off x="3939666" y="0"/>
          <a:ext cx="4566419" cy="2549814"/>
        </a:xfrm>
        <a:prstGeom prst="roundRect">
          <a:avLst>
            <a:gd name="adj" fmla="val 10000"/>
          </a:avLst>
        </a:prstGeom>
        <a:solidFill>
          <a:srgbClr val="D883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pPr>
          <a:r>
            <a:rPr lang="it-IT" sz="2400" kern="1200" dirty="0"/>
            <a:t>Lettura dei segni dei tempi</a:t>
          </a:r>
        </a:p>
      </dsp:txBody>
      <dsp:txXfrm>
        <a:off x="4014348" y="74682"/>
        <a:ext cx="4417055" cy="2400450"/>
      </dsp:txXfrm>
    </dsp:sp>
    <dsp:sp modelId="{46690460-BD08-1943-9D22-98F4889CA17F}">
      <dsp:nvSpPr>
        <dsp:cNvPr id="0" name=""/>
        <dsp:cNvSpPr/>
      </dsp:nvSpPr>
      <dsp:spPr>
        <a:xfrm>
          <a:off x="3939666" y="2778280"/>
          <a:ext cx="1441420" cy="2549814"/>
        </a:xfrm>
        <a:prstGeom prst="roundRect">
          <a:avLst>
            <a:gd name="adj" fmla="val 10000"/>
          </a:avLst>
        </a:prstGeom>
        <a:solidFill>
          <a:srgbClr val="FF7E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14300" lvl="1" indent="0" algn="l" defTabSz="622300">
            <a:lnSpc>
              <a:spcPct val="90000"/>
            </a:lnSpc>
            <a:spcBef>
              <a:spcPct val="0"/>
            </a:spcBef>
            <a:spcAft>
              <a:spcPct val="15000"/>
            </a:spcAft>
            <a:buNone/>
          </a:pPr>
          <a:r>
            <a:rPr lang="it-IT" sz="1600" kern="1200" dirty="0"/>
            <a:t>Riconoscere</a:t>
          </a:r>
        </a:p>
      </dsp:txBody>
      <dsp:txXfrm>
        <a:off x="3981884" y="2820498"/>
        <a:ext cx="1356984" cy="2465378"/>
      </dsp:txXfrm>
    </dsp:sp>
    <dsp:sp modelId="{A1AB7B57-D452-CE4A-A574-865226B80386}">
      <dsp:nvSpPr>
        <dsp:cNvPr id="0" name=""/>
        <dsp:cNvSpPr/>
      </dsp:nvSpPr>
      <dsp:spPr>
        <a:xfrm>
          <a:off x="5502166" y="2778280"/>
          <a:ext cx="1441420" cy="2549814"/>
        </a:xfrm>
        <a:prstGeom prst="roundRect">
          <a:avLst>
            <a:gd name="adj" fmla="val 10000"/>
          </a:avLst>
        </a:prstGeom>
        <a:solidFill>
          <a:srgbClr val="FFD5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14300" lvl="1" indent="0" algn="l" defTabSz="622300">
            <a:lnSpc>
              <a:spcPct val="90000"/>
            </a:lnSpc>
            <a:spcBef>
              <a:spcPct val="0"/>
            </a:spcBef>
            <a:spcAft>
              <a:spcPct val="15000"/>
            </a:spcAft>
            <a:buNone/>
          </a:pPr>
          <a:r>
            <a:rPr lang="it-IT" sz="1600" kern="1200" dirty="0"/>
            <a:t>Interpretare</a:t>
          </a:r>
        </a:p>
      </dsp:txBody>
      <dsp:txXfrm>
        <a:off x="5544384" y="2820498"/>
        <a:ext cx="1356984" cy="2465378"/>
      </dsp:txXfrm>
    </dsp:sp>
    <dsp:sp modelId="{F965CC20-A96D-CE44-94A0-E4CAD79CF1E1}">
      <dsp:nvSpPr>
        <dsp:cNvPr id="0" name=""/>
        <dsp:cNvSpPr/>
      </dsp:nvSpPr>
      <dsp:spPr>
        <a:xfrm>
          <a:off x="7064665" y="2778280"/>
          <a:ext cx="1441420" cy="2549814"/>
        </a:xfrm>
        <a:prstGeom prst="roundRect">
          <a:avLst>
            <a:gd name="adj" fmla="val 1000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Scegliere</a:t>
          </a:r>
        </a:p>
      </dsp:txBody>
      <dsp:txXfrm>
        <a:off x="7106883" y="2820498"/>
        <a:ext cx="1356984" cy="24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EFB5-BE80-B143-88B1-647BCEB79C7A}">
      <dsp:nvSpPr>
        <dsp:cNvPr id="0" name=""/>
        <dsp:cNvSpPr/>
      </dsp:nvSpPr>
      <dsp:spPr>
        <a:xfrm>
          <a:off x="-4560586"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B5D3F0-3226-864C-8EA2-7D66D4508085}">
      <dsp:nvSpPr>
        <dsp:cNvPr id="0" name=""/>
        <dsp:cNvSpPr/>
      </dsp:nvSpPr>
      <dsp:spPr>
        <a:xfrm>
          <a:off x="747064" y="580583"/>
          <a:ext cx="5327497" cy="11610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154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conoscenza del contesto storico e sociale e valorizzazione della cultura locale</a:t>
          </a:r>
          <a:r>
            <a:rPr lang="it-IT" sz="2400" kern="1200" baseline="0" dirty="0"/>
            <a:t> </a:t>
          </a:r>
          <a:endParaRPr lang="it-IT" sz="2400" kern="1200" dirty="0"/>
        </a:p>
      </dsp:txBody>
      <dsp:txXfrm>
        <a:off x="747064" y="580583"/>
        <a:ext cx="5327497" cy="1161003"/>
      </dsp:txXfrm>
    </dsp:sp>
    <dsp:sp modelId="{061B6518-2E42-2F4B-BC6F-A932BD3F6A0F}">
      <dsp:nvSpPr>
        <dsp:cNvPr id="0" name=""/>
        <dsp:cNvSpPr/>
      </dsp:nvSpPr>
      <dsp:spPr>
        <a:xfrm>
          <a:off x="21437" y="435457"/>
          <a:ext cx="1451254" cy="1451254"/>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C97138-9A07-244D-B4EA-6ECDE5E63E66}">
      <dsp:nvSpPr>
        <dsp:cNvPr id="0" name=""/>
        <dsp:cNvSpPr/>
      </dsp:nvSpPr>
      <dsp:spPr>
        <a:xfrm>
          <a:off x="747064" y="2322413"/>
          <a:ext cx="5327497" cy="11610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154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baseline="0" dirty="0"/>
            <a:t>formazione al discernimento del bisogno</a:t>
          </a:r>
          <a:endParaRPr lang="it-IT" sz="2400" kern="1200" dirty="0"/>
        </a:p>
      </dsp:txBody>
      <dsp:txXfrm>
        <a:off x="747064" y="2322413"/>
        <a:ext cx="5327497" cy="1161003"/>
      </dsp:txXfrm>
    </dsp:sp>
    <dsp:sp modelId="{424410C7-4FA8-4B45-A620-BB27D592F151}">
      <dsp:nvSpPr>
        <dsp:cNvPr id="0" name=""/>
        <dsp:cNvSpPr/>
      </dsp:nvSpPr>
      <dsp:spPr>
        <a:xfrm>
          <a:off x="21437" y="2177288"/>
          <a:ext cx="1451254" cy="1451254"/>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EFB5-BE80-B143-88B1-647BCEB79C7A}">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B5D3F0-3226-864C-8EA2-7D66D4508085}">
      <dsp:nvSpPr>
        <dsp:cNvPr id="0" name=""/>
        <dsp:cNvSpPr/>
      </dsp:nvSpPr>
      <dsp:spPr>
        <a:xfrm>
          <a:off x="620166" y="375814"/>
          <a:ext cx="5475833" cy="812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it-IT" sz="4200" kern="1200" dirty="0"/>
            <a:t>Parola di Dio</a:t>
          </a:r>
        </a:p>
      </dsp:txBody>
      <dsp:txXfrm>
        <a:off x="620166" y="375814"/>
        <a:ext cx="5475833" cy="812800"/>
      </dsp:txXfrm>
    </dsp:sp>
    <dsp:sp modelId="{061B6518-2E42-2F4B-BC6F-A932BD3F6A0F}">
      <dsp:nvSpPr>
        <dsp:cNvPr id="0" name=""/>
        <dsp:cNvSpPr/>
      </dsp:nvSpPr>
      <dsp:spPr>
        <a:xfrm>
          <a:off x="56979" y="304800"/>
          <a:ext cx="1016000" cy="101600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C97138-9A07-244D-B4EA-6ECDE5E63E66}">
      <dsp:nvSpPr>
        <dsp:cNvPr id="0" name=""/>
        <dsp:cNvSpPr/>
      </dsp:nvSpPr>
      <dsp:spPr>
        <a:xfrm>
          <a:off x="860432" y="1625599"/>
          <a:ext cx="5180380" cy="812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it-IT" sz="4200" kern="1200" baseline="0" dirty="0"/>
            <a:t>Vangelo</a:t>
          </a:r>
          <a:endParaRPr lang="it-IT" sz="4200" kern="1200" dirty="0"/>
        </a:p>
      </dsp:txBody>
      <dsp:txXfrm>
        <a:off x="860432" y="1625599"/>
        <a:ext cx="5180380" cy="812800"/>
      </dsp:txXfrm>
    </dsp:sp>
    <dsp:sp modelId="{424410C7-4FA8-4B45-A620-BB27D592F151}">
      <dsp:nvSpPr>
        <dsp:cNvPr id="0" name=""/>
        <dsp:cNvSpPr/>
      </dsp:nvSpPr>
      <dsp:spPr>
        <a:xfrm>
          <a:off x="352432" y="1523999"/>
          <a:ext cx="1016000" cy="1016000"/>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0BA103-E4DC-D64C-A8F2-4438695720DC}">
      <dsp:nvSpPr>
        <dsp:cNvPr id="0" name=""/>
        <dsp:cNvSpPr/>
      </dsp:nvSpPr>
      <dsp:spPr>
        <a:xfrm>
          <a:off x="564979" y="2844800"/>
          <a:ext cx="5475833" cy="812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it-IT" sz="4200" kern="1200" dirty="0"/>
            <a:t>DSC</a:t>
          </a:r>
        </a:p>
      </dsp:txBody>
      <dsp:txXfrm>
        <a:off x="564979" y="2844800"/>
        <a:ext cx="5475833" cy="812800"/>
      </dsp:txXfrm>
    </dsp:sp>
    <dsp:sp modelId="{DCFA2C80-1040-AD40-A7DE-39DCD40618A8}">
      <dsp:nvSpPr>
        <dsp:cNvPr id="0" name=""/>
        <dsp:cNvSpPr/>
      </dsp:nvSpPr>
      <dsp:spPr>
        <a:xfrm>
          <a:off x="56979" y="2743200"/>
          <a:ext cx="1016000" cy="1016000"/>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EFB5-BE80-B143-88B1-647BCEB79C7A}">
      <dsp:nvSpPr>
        <dsp:cNvPr id="0" name=""/>
        <dsp:cNvSpPr/>
      </dsp:nvSpPr>
      <dsp:spPr>
        <a:xfrm>
          <a:off x="-5228235" y="-800777"/>
          <a:ext cx="6225843" cy="6225843"/>
        </a:xfrm>
        <a:prstGeom prst="blockArc">
          <a:avLst>
            <a:gd name="adj1" fmla="val 18900000"/>
            <a:gd name="adj2" fmla="val 2700000"/>
            <a:gd name="adj3" fmla="val 347"/>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DC0ACB-C513-F747-9BE1-320B06DFDAE9}">
      <dsp:nvSpPr>
        <dsp:cNvPr id="0" name=""/>
        <dsp:cNvSpPr/>
      </dsp:nvSpPr>
      <dsp:spPr>
        <a:xfrm>
          <a:off x="436312" y="288925"/>
          <a:ext cx="5883684" cy="5782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963" tIns="35560" rIns="35560" bIns="35560" numCol="1" spcCol="1270" anchor="ctr" anchorCtr="0">
          <a:noAutofit/>
        </a:bodyPr>
        <a:lstStyle/>
        <a:p>
          <a:pPr marL="0" lvl="0" indent="0" algn="l" defTabSz="622300">
            <a:lnSpc>
              <a:spcPct val="90000"/>
            </a:lnSpc>
            <a:spcBef>
              <a:spcPct val="0"/>
            </a:spcBef>
            <a:spcAft>
              <a:spcPct val="35000"/>
            </a:spcAft>
            <a:buNone/>
          </a:pPr>
          <a:r>
            <a:rPr lang="it-IT" sz="1400" kern="1200" dirty="0"/>
            <a:t>Presenza di una guida aperta e competente come punto di riferimento per l'impegno cristiano nella vita sociale e civile</a:t>
          </a:r>
        </a:p>
      </dsp:txBody>
      <dsp:txXfrm>
        <a:off x="436312" y="288925"/>
        <a:ext cx="5883684" cy="578220"/>
      </dsp:txXfrm>
    </dsp:sp>
    <dsp:sp modelId="{03C24A18-44B9-BF44-BC1C-455CD6A6343D}">
      <dsp:nvSpPr>
        <dsp:cNvPr id="0" name=""/>
        <dsp:cNvSpPr/>
      </dsp:nvSpPr>
      <dsp:spPr>
        <a:xfrm>
          <a:off x="74924" y="216647"/>
          <a:ext cx="722776" cy="7227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A35728-6A46-0A41-88FF-C5F65E92AB42}">
      <dsp:nvSpPr>
        <dsp:cNvPr id="0" name=""/>
        <dsp:cNvSpPr/>
      </dsp:nvSpPr>
      <dsp:spPr>
        <a:xfrm>
          <a:off x="850648" y="1155979"/>
          <a:ext cx="5469347" cy="5782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963" tIns="35560" rIns="35560" bIns="35560" numCol="1" spcCol="1270" anchor="ctr" anchorCtr="0">
          <a:noAutofit/>
        </a:bodyPr>
        <a:lstStyle/>
        <a:p>
          <a:pPr marL="0" lvl="0" indent="0" algn="l" defTabSz="622300">
            <a:lnSpc>
              <a:spcPct val="90000"/>
            </a:lnSpc>
            <a:spcBef>
              <a:spcPct val="0"/>
            </a:spcBef>
            <a:spcAft>
              <a:spcPct val="35000"/>
            </a:spcAft>
            <a:buNone/>
          </a:pPr>
          <a:r>
            <a:rPr lang="it-IT" sz="1400" kern="1200" dirty="0"/>
            <a:t>formazione al dialogo per il bene sociale</a:t>
          </a:r>
        </a:p>
      </dsp:txBody>
      <dsp:txXfrm>
        <a:off x="850648" y="1155979"/>
        <a:ext cx="5469347" cy="578220"/>
      </dsp:txXfrm>
    </dsp:sp>
    <dsp:sp modelId="{061B6518-2E42-2F4B-BC6F-A932BD3F6A0F}">
      <dsp:nvSpPr>
        <dsp:cNvPr id="0" name=""/>
        <dsp:cNvSpPr/>
      </dsp:nvSpPr>
      <dsp:spPr>
        <a:xfrm>
          <a:off x="489260" y="1083701"/>
          <a:ext cx="722776" cy="722776"/>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1AF75F-2076-BF43-BF4B-82D427E6FAFF}">
      <dsp:nvSpPr>
        <dsp:cNvPr id="0" name=""/>
        <dsp:cNvSpPr/>
      </dsp:nvSpPr>
      <dsp:spPr>
        <a:xfrm>
          <a:off x="977816" y="2023033"/>
          <a:ext cx="5342179" cy="5782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963" tIns="35560" rIns="35560" bIns="35560" numCol="1" spcCol="1270" anchor="ctr" anchorCtr="0">
          <a:noAutofit/>
        </a:bodyPr>
        <a:lstStyle/>
        <a:p>
          <a:pPr marL="0" lvl="0" indent="0" algn="l" defTabSz="622300">
            <a:lnSpc>
              <a:spcPct val="90000"/>
            </a:lnSpc>
            <a:spcBef>
              <a:spcPct val="0"/>
            </a:spcBef>
            <a:spcAft>
              <a:spcPct val="35000"/>
            </a:spcAft>
            <a:buNone/>
          </a:pPr>
          <a:r>
            <a:rPr lang="it-IT" sz="1400" kern="1200" dirty="0"/>
            <a:t>Censimento delle associazioni civili e partitiche </a:t>
          </a:r>
          <a:r>
            <a:rPr lang="it-IT" sz="1400" kern="1200" baseline="0" dirty="0"/>
            <a:t>territoriali e similari pronte alla risoluzione del bisogno specifico</a:t>
          </a:r>
          <a:endParaRPr lang="it-IT" sz="1400" kern="1200" dirty="0"/>
        </a:p>
      </dsp:txBody>
      <dsp:txXfrm>
        <a:off x="977816" y="2023033"/>
        <a:ext cx="5342179" cy="578220"/>
      </dsp:txXfrm>
    </dsp:sp>
    <dsp:sp modelId="{424410C7-4FA8-4B45-A620-BB27D592F151}">
      <dsp:nvSpPr>
        <dsp:cNvPr id="0" name=""/>
        <dsp:cNvSpPr/>
      </dsp:nvSpPr>
      <dsp:spPr>
        <a:xfrm>
          <a:off x="616428" y="1950755"/>
          <a:ext cx="722776" cy="722776"/>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C3EC3D-46DC-C24A-873A-0AB05502FA67}">
      <dsp:nvSpPr>
        <dsp:cNvPr id="0" name=""/>
        <dsp:cNvSpPr/>
      </dsp:nvSpPr>
      <dsp:spPr>
        <a:xfrm>
          <a:off x="850648" y="2890087"/>
          <a:ext cx="5469347" cy="5782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963" tIns="35560" rIns="35560" bIns="35560" numCol="1" spcCol="1270" anchor="ctr" anchorCtr="0">
          <a:noAutofit/>
        </a:bodyPr>
        <a:lstStyle/>
        <a:p>
          <a:pPr marL="0" lvl="0" indent="0" algn="l" defTabSz="622300">
            <a:lnSpc>
              <a:spcPct val="90000"/>
            </a:lnSpc>
            <a:spcBef>
              <a:spcPct val="0"/>
            </a:spcBef>
            <a:spcAft>
              <a:spcPct val="35000"/>
            </a:spcAft>
            <a:buNone/>
          </a:pPr>
          <a:r>
            <a:rPr lang="it-IT" sz="1400" kern="1200" baseline="0" dirty="0"/>
            <a:t>Collaborazione e rete con le associazioni territoriali similari e non per una strategia integrata</a:t>
          </a:r>
          <a:endParaRPr lang="it-IT" sz="1400" kern="1200" dirty="0"/>
        </a:p>
      </dsp:txBody>
      <dsp:txXfrm>
        <a:off x="850648" y="2890087"/>
        <a:ext cx="5469347" cy="578220"/>
      </dsp:txXfrm>
    </dsp:sp>
    <dsp:sp modelId="{DB2A47C6-3B81-714B-9EF3-781DFB382AF4}">
      <dsp:nvSpPr>
        <dsp:cNvPr id="0" name=""/>
        <dsp:cNvSpPr/>
      </dsp:nvSpPr>
      <dsp:spPr>
        <a:xfrm>
          <a:off x="489260" y="2817809"/>
          <a:ext cx="722776" cy="722776"/>
        </a:xfrm>
        <a:prstGeom prst="ellipse">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BB4D91-02D8-7F47-9B51-B1DDFADE9A01}">
      <dsp:nvSpPr>
        <dsp:cNvPr id="0" name=""/>
        <dsp:cNvSpPr/>
      </dsp:nvSpPr>
      <dsp:spPr>
        <a:xfrm>
          <a:off x="436312" y="3757141"/>
          <a:ext cx="5883684" cy="5782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963" tIns="35560" rIns="35560" bIns="35560" numCol="1" spcCol="1270" anchor="ctr" anchorCtr="0">
          <a:noAutofit/>
        </a:bodyPr>
        <a:lstStyle/>
        <a:p>
          <a:pPr marL="0" lvl="0" indent="0" algn="l" defTabSz="622300">
            <a:lnSpc>
              <a:spcPct val="90000"/>
            </a:lnSpc>
            <a:spcBef>
              <a:spcPct val="0"/>
            </a:spcBef>
            <a:spcAft>
              <a:spcPct val="35000"/>
            </a:spcAft>
            <a:buNone/>
          </a:pPr>
          <a:r>
            <a:rPr lang="it-IT" sz="1400" kern="1200" dirty="0"/>
            <a:t>Tavolo comune per la condivisione delle azioni fattive per la risoluzione del problema sociale secondo le varie appartenenze civili e partitiche</a:t>
          </a:r>
        </a:p>
      </dsp:txBody>
      <dsp:txXfrm>
        <a:off x="436312" y="3757141"/>
        <a:ext cx="5883684" cy="578220"/>
      </dsp:txXfrm>
    </dsp:sp>
    <dsp:sp modelId="{B1AE603F-ED30-9848-9026-D000830268C9}">
      <dsp:nvSpPr>
        <dsp:cNvPr id="0" name=""/>
        <dsp:cNvSpPr/>
      </dsp:nvSpPr>
      <dsp:spPr>
        <a:xfrm>
          <a:off x="74924" y="3684863"/>
          <a:ext cx="722776" cy="722776"/>
        </a:xfrm>
        <a:prstGeom prst="ellipse">
          <a:avLst/>
        </a:prstGeom>
        <a:blipFill rotWithShape="0">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EFB5-BE80-B143-88B1-647BCEB79C7A}">
      <dsp:nvSpPr>
        <dsp:cNvPr id="0" name=""/>
        <dsp:cNvSpPr/>
      </dsp:nvSpPr>
      <dsp:spPr>
        <a:xfrm>
          <a:off x="-4883028" y="-753887"/>
          <a:ext cx="5859448" cy="5859448"/>
        </a:xfrm>
        <a:prstGeom prst="blockArc">
          <a:avLst>
            <a:gd name="adj1" fmla="val 18900000"/>
            <a:gd name="adj2" fmla="val 2700000"/>
            <a:gd name="adj3" fmla="val 36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B5D3F0-3226-864C-8EA2-7D66D4508085}">
      <dsp:nvSpPr>
        <dsp:cNvPr id="0" name=""/>
        <dsp:cNvSpPr/>
      </dsp:nvSpPr>
      <dsp:spPr>
        <a:xfrm>
          <a:off x="799946" y="621680"/>
          <a:ext cx="5633138" cy="12431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86779"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Promozione</a:t>
          </a:r>
          <a:r>
            <a:rPr lang="it-IT" sz="2000" kern="1200" baseline="0" dirty="0"/>
            <a:t> della scelta cristiana politica come vocazione chiara e determinata</a:t>
          </a:r>
          <a:endParaRPr lang="it-IT" sz="2000" kern="1200" dirty="0"/>
        </a:p>
      </dsp:txBody>
      <dsp:txXfrm>
        <a:off x="799946" y="621680"/>
        <a:ext cx="5633138" cy="1243185"/>
      </dsp:txXfrm>
    </dsp:sp>
    <dsp:sp modelId="{061B6518-2E42-2F4B-BC6F-A932BD3F6A0F}">
      <dsp:nvSpPr>
        <dsp:cNvPr id="0" name=""/>
        <dsp:cNvSpPr/>
      </dsp:nvSpPr>
      <dsp:spPr>
        <a:xfrm>
          <a:off x="22955" y="466281"/>
          <a:ext cx="1553982" cy="1553982"/>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C97138-9A07-244D-B4EA-6ECDE5E63E66}">
      <dsp:nvSpPr>
        <dsp:cNvPr id="0" name=""/>
        <dsp:cNvSpPr/>
      </dsp:nvSpPr>
      <dsp:spPr>
        <a:xfrm>
          <a:off x="799946" y="2486807"/>
          <a:ext cx="5633138" cy="12431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86779" tIns="50800" rIns="50800" bIns="50800" numCol="1" spcCol="1270" anchor="ctr" anchorCtr="0">
          <a:noAutofit/>
        </a:bodyPr>
        <a:lstStyle/>
        <a:p>
          <a:pPr marL="0" lvl="0" indent="0" algn="l" defTabSz="889000">
            <a:lnSpc>
              <a:spcPct val="90000"/>
            </a:lnSpc>
            <a:spcBef>
              <a:spcPct val="0"/>
            </a:spcBef>
            <a:spcAft>
              <a:spcPct val="35000"/>
            </a:spcAft>
            <a:buNone/>
          </a:pPr>
          <a:r>
            <a:rPr lang="it-IT" sz="2000" kern="1200" dirty="0"/>
            <a:t>Partecipazione</a:t>
          </a:r>
          <a:r>
            <a:rPr lang="it-IT" sz="2000" kern="1200" baseline="0" dirty="0"/>
            <a:t> attiva ai tavoli istituzionali dove si decidono le leggi civili a difesa dei poveri e dei principi evangelici per un ordinamento sociale più giusto</a:t>
          </a:r>
          <a:endParaRPr lang="it-IT" sz="2000" kern="1200" dirty="0"/>
        </a:p>
      </dsp:txBody>
      <dsp:txXfrm>
        <a:off x="799946" y="2486807"/>
        <a:ext cx="5633138" cy="1243185"/>
      </dsp:txXfrm>
    </dsp:sp>
    <dsp:sp modelId="{424410C7-4FA8-4B45-A620-BB27D592F151}">
      <dsp:nvSpPr>
        <dsp:cNvPr id="0" name=""/>
        <dsp:cNvSpPr/>
      </dsp:nvSpPr>
      <dsp:spPr>
        <a:xfrm>
          <a:off x="22955" y="2331408"/>
          <a:ext cx="1553982" cy="1553982"/>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2A5CC-69C2-E449-8FFA-26232DD52BE2}" type="datetimeFigureOut">
              <a:rPr lang="it-IT" smtClean="0"/>
              <a:t>26/11/22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5C725-C248-EC42-B9B1-2903248B226B}" type="slidenum">
              <a:rPr lang="it-IT" smtClean="0"/>
              <a:t>‹N›</a:t>
            </a:fld>
            <a:endParaRPr lang="it-IT"/>
          </a:p>
        </p:txBody>
      </p:sp>
    </p:spTree>
    <p:extLst>
      <p:ext uri="{BB962C8B-B14F-4D97-AF65-F5344CB8AC3E}">
        <p14:creationId xmlns:p14="http://schemas.microsoft.com/office/powerpoint/2010/main" val="203070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a:t>
            </a:r>
            <a:r>
              <a:rPr lang="it-IT" baseline="0" dirty="0"/>
              <a:t> cammino della </a:t>
            </a:r>
            <a:r>
              <a:rPr lang="it-IT" baseline="0" dirty="0" err="1"/>
              <a:t>sinodalità</a:t>
            </a:r>
            <a:r>
              <a:rPr lang="it-IT" baseline="0" dirty="0"/>
              <a:t> è il cammino che Dio si aspetta dalla Chiesa del terzo millennio.</a:t>
            </a:r>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2</a:t>
            </a:fld>
            <a:endParaRPr lang="it-IT"/>
          </a:p>
        </p:txBody>
      </p:sp>
    </p:spTree>
    <p:extLst>
      <p:ext uri="{BB962C8B-B14F-4D97-AF65-F5344CB8AC3E}">
        <p14:creationId xmlns:p14="http://schemas.microsoft.com/office/powerpoint/2010/main" val="6571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È fermamente convinto che il credente, essendo laico, vive queste relazioni sociali nella solidarietà e corresponsabilità senza esclusione alcuna. Con i non credenti è solidale e corresponsabile del bene comune tramite la “fiducia nella bontà e nella compassione natura umana”. Con i credenti si vive l’unità di intenti grazie alla fraternità vivificata dalla Grazia, la comune figliolanza divina, nell’immedesimazione ai bisogni altrui frutto del comune monito di San Paolo: “piangere con chi piange” (Rom. </a:t>
            </a:r>
            <a:r>
              <a:rPr lang="it-IT"/>
              <a:t>12,15) e ad influire nelle trasformazioni sociali e civili con lo spirito superiore che è la fede.</a:t>
            </a:r>
          </a:p>
          <a:p>
            <a:endParaRPr lang="it-IT"/>
          </a:p>
        </p:txBody>
      </p:sp>
      <p:sp>
        <p:nvSpPr>
          <p:cNvPr id="4" name="Segnaposto numero diapositiva 3"/>
          <p:cNvSpPr>
            <a:spLocks noGrp="1"/>
          </p:cNvSpPr>
          <p:nvPr>
            <p:ph type="sldNum" sz="quarter" idx="10"/>
          </p:nvPr>
        </p:nvSpPr>
        <p:spPr/>
        <p:txBody>
          <a:bodyPr/>
          <a:lstStyle/>
          <a:p>
            <a:fld id="{EE05C725-C248-EC42-B9B1-2903248B226B}" type="slidenum">
              <a:rPr lang="it-IT" smtClean="0"/>
              <a:t>21</a:t>
            </a:fld>
            <a:endParaRPr lang="it-IT"/>
          </a:p>
        </p:txBody>
      </p:sp>
    </p:spTree>
    <p:extLst>
      <p:ext uri="{BB962C8B-B14F-4D97-AF65-F5344CB8AC3E}">
        <p14:creationId xmlns:p14="http://schemas.microsoft.com/office/powerpoint/2010/main" val="87551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05C725-C248-EC42-B9B1-2903248B226B}" type="slidenum">
              <a:rPr lang="it-IT" smtClean="0"/>
              <a:t>25</a:t>
            </a:fld>
            <a:endParaRPr lang="it-IT"/>
          </a:p>
        </p:txBody>
      </p:sp>
    </p:spTree>
    <p:extLst>
      <p:ext uri="{BB962C8B-B14F-4D97-AF65-F5344CB8AC3E}">
        <p14:creationId xmlns:p14="http://schemas.microsoft.com/office/powerpoint/2010/main" val="417624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tre condizioni per l’evangelizzazione del sociale</a:t>
            </a:r>
          </a:p>
          <a:p>
            <a:endParaRPr lang="it-IT"/>
          </a:p>
        </p:txBody>
      </p:sp>
      <p:sp>
        <p:nvSpPr>
          <p:cNvPr id="4" name="Segnaposto numero diapositiva 3"/>
          <p:cNvSpPr>
            <a:spLocks noGrp="1"/>
          </p:cNvSpPr>
          <p:nvPr>
            <p:ph type="sldNum" sz="quarter" idx="10"/>
          </p:nvPr>
        </p:nvSpPr>
        <p:spPr/>
        <p:txBody>
          <a:bodyPr/>
          <a:lstStyle/>
          <a:p>
            <a:fld id="{EE05C725-C248-EC42-B9B1-2903248B226B}" type="slidenum">
              <a:rPr lang="it-IT" smtClean="0"/>
              <a:t>32</a:t>
            </a:fld>
            <a:endParaRPr lang="it-IT"/>
          </a:p>
        </p:txBody>
      </p:sp>
    </p:spTree>
    <p:extLst>
      <p:ext uri="{BB962C8B-B14F-4D97-AF65-F5344CB8AC3E}">
        <p14:creationId xmlns:p14="http://schemas.microsoft.com/office/powerpoint/2010/main" val="146130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None/>
            </a:pPr>
            <a:r>
              <a:rPr lang="it-IT" dirty="0"/>
              <a:t>Condizioni per l’evangelizzazione del sociale</a:t>
            </a:r>
          </a:p>
        </p:txBody>
      </p:sp>
      <p:sp>
        <p:nvSpPr>
          <p:cNvPr id="4" name="Segnaposto numero diapositiva 3"/>
          <p:cNvSpPr>
            <a:spLocks noGrp="1"/>
          </p:cNvSpPr>
          <p:nvPr>
            <p:ph type="sldNum" sz="quarter" idx="5"/>
          </p:nvPr>
        </p:nvSpPr>
        <p:spPr/>
        <p:txBody>
          <a:bodyPr/>
          <a:lstStyle/>
          <a:p>
            <a:fld id="{772CD642-C4FB-4FC2-8B1F-5B6441E888CF}" type="slidenum">
              <a:rPr lang="en-US" altLang="it-IT" smtClean="0"/>
              <a:pPr/>
              <a:t>33</a:t>
            </a:fld>
            <a:endParaRPr lang="en-US" altLang="it-IT"/>
          </a:p>
        </p:txBody>
      </p:sp>
    </p:spTree>
    <p:extLst>
      <p:ext uri="{BB962C8B-B14F-4D97-AF65-F5344CB8AC3E}">
        <p14:creationId xmlns:p14="http://schemas.microsoft.com/office/powerpoint/2010/main" val="180078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Discernimento comunitario, come metodo di formazione spirituale, di lettura della storia</a:t>
            </a:r>
            <a:r>
              <a:rPr lang="it-IT" baseline="0" dirty="0"/>
              <a:t> e di progettazione pastorale</a:t>
            </a:r>
          </a:p>
          <a:p>
            <a:r>
              <a:rPr lang="it-IT" baseline="0" dirty="0"/>
              <a:t>Metodo della conversazione spirituale: metodo della tradizione ignaziana che caratterizza la fase narrativa del sinodo e che ci ricorda che il camminare insieme deve avere come elemento imprescindibile la disponibilità all’ascolto dell’altro e dello Spirito Santo</a:t>
            </a:r>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3</a:t>
            </a:fld>
            <a:endParaRPr lang="it-IT"/>
          </a:p>
        </p:txBody>
      </p:sp>
    </p:spTree>
    <p:extLst>
      <p:ext uri="{BB962C8B-B14F-4D97-AF65-F5344CB8AC3E}">
        <p14:creationId xmlns:p14="http://schemas.microsoft.com/office/powerpoint/2010/main" val="106334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dirty="0"/>
              <a:t>Don Canelli dagli anni del seminario sino alla fine è l’uomo della </a:t>
            </a:r>
            <a:r>
              <a:rPr lang="it-IT" i="1" dirty="0"/>
              <a:t>Rerum </a:t>
            </a:r>
            <a:r>
              <a:rPr lang="it-IT" i="1" dirty="0" err="1"/>
              <a:t>Novarum</a:t>
            </a:r>
            <a:r>
              <a:rPr lang="it-IT" dirty="0"/>
              <a:t> che </a:t>
            </a:r>
          </a:p>
          <a:p>
            <a:pPr algn="ctr"/>
            <a:r>
              <a:rPr lang="it-IT" dirty="0"/>
              <a:t>ha portato il Vangelo nella politica e nel sociale. </a:t>
            </a:r>
          </a:p>
          <a:p>
            <a:pPr algn="ctr"/>
            <a:r>
              <a:rPr lang="it-IT" dirty="0"/>
              <a:t>Tale enciclica, come afferma San Giovanni Paolo II nella </a:t>
            </a:r>
            <a:r>
              <a:rPr lang="it-IT" i="1" dirty="0" err="1"/>
              <a:t>Centesimus</a:t>
            </a:r>
            <a:r>
              <a:rPr lang="it-IT" i="1" dirty="0"/>
              <a:t> </a:t>
            </a:r>
            <a:r>
              <a:rPr lang="it-IT" i="1" dirty="0" err="1"/>
              <a:t>annus</a:t>
            </a:r>
            <a:r>
              <a:rPr lang="it-IT" dirty="0"/>
              <a:t> «conferisce alla </a:t>
            </a:r>
          </a:p>
          <a:p>
            <a:pPr algn="ctr"/>
            <a:r>
              <a:rPr lang="it-IT" dirty="0"/>
              <a:t>Chiesa quasi uno statuto di cittadinanza nelle mutevoli realtà della vita pubblica» esprimendo</a:t>
            </a:r>
          </a:p>
          <a:p>
            <a:pPr algn="ctr"/>
            <a:r>
              <a:rPr lang="it-IT" dirty="0"/>
              <a:t> su di esso una parola ecclesiale decisiva e pronunciando la convinzione che tutti i gravi </a:t>
            </a:r>
          </a:p>
          <a:p>
            <a:pPr algn="ctr"/>
            <a:r>
              <a:rPr lang="it-IT"/>
              <a:t>problemi potevano essere risolti con la collaborazione di tutte le forze (principio di sussidiarietà)</a:t>
            </a:r>
          </a:p>
          <a:p>
            <a:endParaRPr lang="it-IT"/>
          </a:p>
        </p:txBody>
      </p:sp>
      <p:sp>
        <p:nvSpPr>
          <p:cNvPr id="4" name="Segnaposto numero diapositiva 3"/>
          <p:cNvSpPr>
            <a:spLocks noGrp="1"/>
          </p:cNvSpPr>
          <p:nvPr>
            <p:ph type="sldNum" sz="quarter" idx="10"/>
          </p:nvPr>
        </p:nvSpPr>
        <p:spPr/>
        <p:txBody>
          <a:bodyPr/>
          <a:lstStyle/>
          <a:p>
            <a:fld id="{EE05C725-C248-EC42-B9B1-2903248B226B}" type="slidenum">
              <a:rPr lang="it-IT" smtClean="0"/>
              <a:t>13</a:t>
            </a:fld>
            <a:endParaRPr lang="it-IT"/>
          </a:p>
        </p:txBody>
      </p:sp>
    </p:spTree>
    <p:extLst>
      <p:ext uri="{BB962C8B-B14F-4D97-AF65-F5344CB8AC3E}">
        <p14:creationId xmlns:p14="http://schemas.microsoft.com/office/powerpoint/2010/main" val="16981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dirty="0"/>
              <a:t>Don Canelli dagli anni del seminario sino alla fine è l’uomo della </a:t>
            </a:r>
            <a:r>
              <a:rPr lang="it-IT" i="1" dirty="0"/>
              <a:t>Rerum </a:t>
            </a:r>
            <a:r>
              <a:rPr lang="it-IT" i="1" dirty="0" err="1"/>
              <a:t>Novarum</a:t>
            </a:r>
            <a:r>
              <a:rPr lang="it-IT" dirty="0"/>
              <a:t> che </a:t>
            </a:r>
          </a:p>
          <a:p>
            <a:pPr algn="ctr"/>
            <a:r>
              <a:rPr lang="it-IT" dirty="0"/>
              <a:t>ha portato il Vangelo nella politica e nel sociale. </a:t>
            </a:r>
          </a:p>
          <a:p>
            <a:pPr algn="ctr"/>
            <a:r>
              <a:rPr lang="it-IT" dirty="0"/>
              <a:t>Tale enciclica, come afferma San Giovanni Paolo II nella </a:t>
            </a:r>
            <a:r>
              <a:rPr lang="it-IT" i="1" dirty="0" err="1"/>
              <a:t>Centesimus</a:t>
            </a:r>
            <a:r>
              <a:rPr lang="it-IT" i="1" dirty="0"/>
              <a:t> </a:t>
            </a:r>
            <a:r>
              <a:rPr lang="it-IT" i="1" dirty="0" err="1"/>
              <a:t>annus</a:t>
            </a:r>
            <a:r>
              <a:rPr lang="it-IT" dirty="0"/>
              <a:t> «conferisce alla </a:t>
            </a:r>
          </a:p>
          <a:p>
            <a:pPr algn="ctr"/>
            <a:r>
              <a:rPr lang="it-IT" dirty="0"/>
              <a:t>Chiesa quasi uno statuto di cittadinanza nelle mutevoli realtà della vita pubblica» esprimendo</a:t>
            </a:r>
          </a:p>
          <a:p>
            <a:pPr algn="ctr"/>
            <a:r>
              <a:rPr lang="it-IT" dirty="0"/>
              <a:t> su di esso una parola ecclesiale decisiva e pronunciando la convinzione che tutti i gravi </a:t>
            </a:r>
          </a:p>
          <a:p>
            <a:pPr algn="ctr"/>
            <a:r>
              <a:rPr lang="it-IT" dirty="0"/>
              <a:t>problemi potevano essere risolti con la collaborazione di tutte le forze (principio di sussidiarietà)</a:t>
            </a:r>
          </a:p>
          <a:p>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14</a:t>
            </a:fld>
            <a:endParaRPr lang="it-IT"/>
          </a:p>
        </p:txBody>
      </p:sp>
    </p:spTree>
    <p:extLst>
      <p:ext uri="{BB962C8B-B14F-4D97-AF65-F5344CB8AC3E}">
        <p14:creationId xmlns:p14="http://schemas.microsoft.com/office/powerpoint/2010/main" val="103352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Per tutta la sua lunga esistenza Don Canelli forma alla dottrina sociale della Chiesa con riferimento permanente alla </a:t>
            </a:r>
            <a:r>
              <a:rPr lang="it-IT" i="1" dirty="0"/>
              <a:t>Rerum </a:t>
            </a:r>
            <a:r>
              <a:rPr lang="it-IT" i="1" dirty="0" err="1"/>
              <a:t>Novarum</a:t>
            </a:r>
            <a:r>
              <a:rPr lang="it-IT" i="1" dirty="0"/>
              <a:t>, alla </a:t>
            </a:r>
            <a:r>
              <a:rPr lang="it-IT" i="1" dirty="0" err="1"/>
              <a:t>Graves</a:t>
            </a:r>
            <a:r>
              <a:rPr lang="it-IT" i="1" dirty="0"/>
              <a:t> de Comuni Re</a:t>
            </a:r>
            <a:r>
              <a:rPr lang="it-IT" dirty="0"/>
              <a:t> e a una profonda vita cristiana, fondata sulla Parola di Dio che sfocia in un agire morale cristiano che si realizza nell’aiuto al prossimo più in difficoltà. Con la sua parola formativa e il suo esempio forgia credenti di tutte le età, specialmente nella pastorale giovanile provinciale diocesana e cittadina e poi nelle associazioni diocesane, i parrocchiani di cui è il fondatore e l’animatore e testimone con la sua esperienza di politico nel Partito Popolare e di consigliere dei politici nella Democrazia cristiana e quelli di altre appartenenze partitiche. Il suo obiettivo è la conoscenza della dottrina sociale e la coerenza ai principi evangelici nel sociale e nel civile </a:t>
            </a:r>
          </a:p>
          <a:p>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15</a:t>
            </a:fld>
            <a:endParaRPr lang="it-IT"/>
          </a:p>
        </p:txBody>
      </p:sp>
    </p:spTree>
    <p:extLst>
      <p:ext uri="{BB962C8B-B14F-4D97-AF65-F5344CB8AC3E}">
        <p14:creationId xmlns:p14="http://schemas.microsoft.com/office/powerpoint/2010/main" val="13954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16</a:t>
            </a:fld>
            <a:endParaRPr lang="it-IT"/>
          </a:p>
        </p:txBody>
      </p:sp>
    </p:spTree>
    <p:extLst>
      <p:ext uri="{BB962C8B-B14F-4D97-AF65-F5344CB8AC3E}">
        <p14:creationId xmlns:p14="http://schemas.microsoft.com/office/powerpoint/2010/main" val="57197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17</a:t>
            </a:fld>
            <a:endParaRPr lang="it-IT"/>
          </a:p>
        </p:txBody>
      </p:sp>
    </p:spTree>
    <p:extLst>
      <p:ext uri="{BB962C8B-B14F-4D97-AF65-F5344CB8AC3E}">
        <p14:creationId xmlns:p14="http://schemas.microsoft.com/office/powerpoint/2010/main" val="189405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E05C725-C248-EC42-B9B1-2903248B226B}" type="slidenum">
              <a:rPr lang="it-IT" smtClean="0"/>
              <a:t>18</a:t>
            </a:fld>
            <a:endParaRPr lang="it-IT"/>
          </a:p>
        </p:txBody>
      </p:sp>
    </p:spTree>
    <p:extLst>
      <p:ext uri="{BB962C8B-B14F-4D97-AF65-F5344CB8AC3E}">
        <p14:creationId xmlns:p14="http://schemas.microsoft.com/office/powerpoint/2010/main" val="56731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Fillossera: parassita che vive esclusivamente sulla vite</a:t>
            </a:r>
          </a:p>
        </p:txBody>
      </p:sp>
      <p:sp>
        <p:nvSpPr>
          <p:cNvPr id="4" name="Segnaposto numero diapositiva 3"/>
          <p:cNvSpPr>
            <a:spLocks noGrp="1"/>
          </p:cNvSpPr>
          <p:nvPr>
            <p:ph type="sldNum" sz="quarter" idx="10"/>
          </p:nvPr>
        </p:nvSpPr>
        <p:spPr/>
        <p:txBody>
          <a:bodyPr/>
          <a:lstStyle/>
          <a:p>
            <a:fld id="{EE05C725-C248-EC42-B9B1-2903248B226B}" type="slidenum">
              <a:rPr lang="it-IT" smtClean="0"/>
              <a:t>20</a:t>
            </a:fld>
            <a:endParaRPr lang="it-IT"/>
          </a:p>
        </p:txBody>
      </p:sp>
    </p:spTree>
    <p:extLst>
      <p:ext uri="{BB962C8B-B14F-4D97-AF65-F5344CB8AC3E}">
        <p14:creationId xmlns:p14="http://schemas.microsoft.com/office/powerpoint/2010/main" val="73591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C55D925-F376-4156-84F8-DE413F919138}" type="datetimeFigureOut">
              <a:rPr lang="it-IT" smtClean="0"/>
              <a:t>26/11/22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C55D925-F376-4156-84F8-DE413F919138}" type="datetimeFigureOut">
              <a:rPr lang="it-IT" smtClean="0"/>
              <a:t>26/11/22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C55D925-F376-4156-84F8-DE413F919138}" type="datetimeFigureOut">
              <a:rPr lang="it-IT" smtClean="0"/>
              <a:t>26/11/22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C55D925-F376-4156-84F8-DE413F919138}" type="datetimeFigureOut">
              <a:rPr lang="it-IT" smtClean="0"/>
              <a:t>26/11/22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C55D925-F376-4156-84F8-DE413F919138}" type="datetimeFigureOut">
              <a:rPr lang="it-IT" smtClean="0"/>
              <a:t>26/11/22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C55D925-F376-4156-84F8-DE413F919138}" type="datetimeFigureOut">
              <a:rPr lang="it-IT" smtClean="0"/>
              <a:t>26/11/22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C55D925-F376-4156-84F8-DE413F919138}" type="datetimeFigureOut">
              <a:rPr lang="it-IT" smtClean="0"/>
              <a:t>26/11/22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C55D925-F376-4156-84F8-DE413F919138}" type="datetimeFigureOut">
              <a:rPr lang="it-IT" smtClean="0"/>
              <a:t>26/11/22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C55D925-F376-4156-84F8-DE413F919138}" type="datetimeFigureOut">
              <a:rPr lang="it-IT" smtClean="0"/>
              <a:t>26/11/22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C55D925-F376-4156-84F8-DE413F919138}" type="datetimeFigureOut">
              <a:rPr lang="it-IT" smtClean="0"/>
              <a:t>26/11/22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C55D925-F376-4156-84F8-DE413F919138}" type="datetimeFigureOut">
              <a:rPr lang="it-IT" smtClean="0"/>
              <a:t>26/11/22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D74B8C-9831-418D-9581-4EC1EFD3F31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5D925-F376-4156-84F8-DE413F919138}" type="datetimeFigureOut">
              <a:rPr lang="it-IT" smtClean="0"/>
              <a:t>26/11/22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74B8C-9831-418D-9581-4EC1EFD3F31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mailto:camminosinodalepotenza@gmail.com" TargetMode="External"/><Relationship Id="rId4" Type="http://schemas.openxmlformats.org/officeDocument/2006/relationships/hyperlink" Target="mailto:occhiodaquila.sole@gmail.com"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43608" y="1628800"/>
            <a:ext cx="7056784" cy="4247317"/>
          </a:xfrm>
          <a:prstGeom prst="rect">
            <a:avLst/>
          </a:prstGeom>
          <a:noFill/>
        </p:spPr>
        <p:txBody>
          <a:bodyPr wrap="square" rtlCol="0">
            <a:spAutoFit/>
          </a:bodyPr>
          <a:lstStyle/>
          <a:p>
            <a:pPr algn="ctr"/>
            <a:r>
              <a:rPr lang="it-IT" sz="4400" b="1" dirty="0">
                <a:solidFill>
                  <a:srgbClr val="00B0F0"/>
                </a:solidFill>
              </a:rPr>
              <a:t>DON FELICE CANELLI </a:t>
            </a:r>
          </a:p>
          <a:p>
            <a:pPr algn="ctr"/>
            <a:r>
              <a:rPr lang="it-IT" sz="4400" b="1" dirty="0">
                <a:solidFill>
                  <a:srgbClr val="00B0F0"/>
                </a:solidFill>
              </a:rPr>
              <a:t>TESTIMONE DI SINODALITA’</a:t>
            </a:r>
          </a:p>
          <a:p>
            <a:pPr algn="ctr"/>
            <a:r>
              <a:rPr lang="it-IT" sz="4400" b="1" dirty="0">
                <a:solidFill>
                  <a:srgbClr val="00B0F0"/>
                </a:solidFill>
              </a:rPr>
              <a:t>NELLA STRADA E NEL VILLAGGIO</a:t>
            </a:r>
          </a:p>
          <a:p>
            <a:pPr algn="ctr"/>
            <a:endParaRPr lang="it-IT" sz="4400" b="1" dirty="0">
              <a:solidFill>
                <a:srgbClr val="00B0F0"/>
              </a:solidFill>
            </a:endParaRPr>
          </a:p>
          <a:p>
            <a:pPr algn="ctr"/>
            <a:r>
              <a:rPr lang="it-IT" sz="3200" dirty="0">
                <a:solidFill>
                  <a:srgbClr val="00B0F0"/>
                </a:solidFill>
              </a:rPr>
              <a:t>26 novembre 2022</a:t>
            </a:r>
          </a:p>
          <a:p>
            <a:pPr algn="ctr"/>
            <a:endParaRPr lang="it-IT" dirty="0"/>
          </a:p>
        </p:txBody>
      </p:sp>
      <p:sp>
        <p:nvSpPr>
          <p:cNvPr id="2" name="CasellaDiTesto 1"/>
          <p:cNvSpPr txBox="1"/>
          <p:nvPr/>
        </p:nvSpPr>
        <p:spPr>
          <a:xfrm>
            <a:off x="5893304" y="6011996"/>
            <a:ext cx="2284921" cy="646331"/>
          </a:xfrm>
          <a:prstGeom prst="rect">
            <a:avLst/>
          </a:prstGeom>
          <a:noFill/>
        </p:spPr>
        <p:txBody>
          <a:bodyPr wrap="none" rtlCol="0">
            <a:spAutoFit/>
          </a:bodyPr>
          <a:lstStyle/>
          <a:p>
            <a:pPr algn="ctr"/>
            <a:r>
              <a:rPr lang="it-IT" b="1" u="sng" dirty="0">
                <a:solidFill>
                  <a:srgbClr val="00B0F0"/>
                </a:solidFill>
              </a:rPr>
              <a:t>Sr Francesca Caggiano</a:t>
            </a:r>
          </a:p>
          <a:p>
            <a:pPr algn="ctr"/>
            <a:r>
              <a:rPr lang="it-IT" b="1" u="sng" dirty="0">
                <a:solidFill>
                  <a:srgbClr val="00B0F0"/>
                </a:solidFill>
              </a:rPr>
              <a:t>Simona Loperte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8" name="CasellaDiTesto 7"/>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458" y="1793484"/>
            <a:ext cx="5925344" cy="4176464"/>
          </a:xfrm>
          <a:ln/>
        </p:spPr>
        <p:style>
          <a:lnRef idx="1">
            <a:schemeClr val="accent6"/>
          </a:lnRef>
          <a:fillRef idx="3">
            <a:schemeClr val="accent6"/>
          </a:fillRef>
          <a:effectRef idx="2">
            <a:schemeClr val="accent6"/>
          </a:effectRef>
          <a:fontRef idx="minor">
            <a:schemeClr val="lt1"/>
          </a:fontRef>
        </p:style>
        <p:txBody>
          <a:bodyPr>
            <a:normAutofit fontScale="92500" lnSpcReduction="10000"/>
          </a:bodyPr>
          <a:lstStyle/>
          <a:p>
            <a:pPr marL="0" indent="0" algn="ctr" fontAlgn="base">
              <a:buNone/>
            </a:pPr>
            <a:endParaRPr lang="it-IT" sz="1400" b="1" dirty="0">
              <a:latin typeface="Times New Roman" panose="02020603050405020304" pitchFamily="18" charset="0"/>
              <a:ea typeface="Times New Roman" panose="02020603050405020304" pitchFamily="18" charset="0"/>
            </a:endParaRPr>
          </a:p>
          <a:p>
            <a:pPr marL="0" indent="0" algn="ctr" fontAlgn="base">
              <a:buNone/>
            </a:pPr>
            <a:r>
              <a:rPr lang="it-IT"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DON FELICE CANELLI</a:t>
            </a:r>
            <a:r>
              <a:rPr lang="it-IT"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algn="ctr" fontAlgn="base"/>
            <a:r>
              <a:rPr lang="it-IT" sz="2800" b="1" dirty="0">
                <a:effectLst/>
                <a:latin typeface="Times New Roman" panose="02020603050405020304" pitchFamily="18" charset="0"/>
                <a:ea typeface="Times New Roman" panose="02020603050405020304" pitchFamily="18" charset="0"/>
              </a:rPr>
              <a:t> </a:t>
            </a:r>
          </a:p>
          <a:p>
            <a:pPr marL="0" indent="0" algn="ctr" fontAlgn="base">
              <a:buNone/>
            </a:pPr>
            <a:r>
              <a:rPr lang="it-IT"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TESTIMONE DI SINODALITA’ NELLA STRADA E NEL VILLAGGIO</a:t>
            </a:r>
          </a:p>
          <a:p>
            <a:pPr marL="0" indent="0" algn="ctr" fontAlgn="base">
              <a:buNone/>
            </a:pPr>
            <a:endParaRPr lang="it-IT"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fontAlgn="base">
              <a:buNone/>
            </a:pPr>
            <a:r>
              <a:rPr lang="it-IT" sz="1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Un prete come lui non poteva sfuggire alla politica, sarebbe venuto meno al concetto di solidarietà, che si sviluppa soltanto coniugando bene le esigenze dell’anima con quelle del corpo e nessuno più di un vero prete conosce le reali necessità dell’uomo»</a:t>
            </a:r>
            <a:endParaRPr lang="it-IT"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id="{E6A6C08E-6B7E-966B-FDBA-07BB5C354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642" y="1793484"/>
            <a:ext cx="2906900" cy="4176464"/>
          </a:xfrm>
          <a:prstGeom prst="rect">
            <a:avLst/>
          </a:prstGeom>
        </p:spPr>
      </p:pic>
      <p:sp>
        <p:nvSpPr>
          <p:cNvPr id="6" name="CasellaDiTesto 5">
            <a:extLst>
              <a:ext uri="{FF2B5EF4-FFF2-40B4-BE49-F238E27FC236}">
                <a16:creationId xmlns:a16="http://schemas.microsoft.com/office/drawing/2014/main" id="{B59B0330-FD24-375D-03EF-50BF25161DBB}"/>
              </a:ext>
            </a:extLst>
          </p:cNvPr>
          <p:cNvSpPr txBox="1"/>
          <p:nvPr/>
        </p:nvSpPr>
        <p:spPr>
          <a:xfrm>
            <a:off x="6290526" y="6093296"/>
            <a:ext cx="2748016" cy="646331"/>
          </a:xfrm>
          <a:prstGeom prst="rect">
            <a:avLst/>
          </a:prstGeom>
          <a:noFill/>
        </p:spPr>
        <p:txBody>
          <a:bodyPr wrap="square" rtlCol="0">
            <a:spAutoFit/>
          </a:bodyPr>
          <a:lstStyle/>
          <a:p>
            <a:r>
              <a:rPr lang="it-IT" b="1" dirty="0">
                <a:solidFill>
                  <a:srgbClr val="00B0F0"/>
                </a:solidFill>
              </a:rPr>
              <a:t>Sr Francesca Caggiano</a:t>
            </a:r>
          </a:p>
          <a:p>
            <a:r>
              <a:rPr lang="it-IT" b="1" dirty="0">
                <a:solidFill>
                  <a:srgbClr val="00B0F0"/>
                </a:solidFill>
              </a:rPr>
              <a:t>La vice postulatrice</a:t>
            </a:r>
          </a:p>
        </p:txBody>
      </p:sp>
    </p:spTree>
    <p:extLst>
      <p:ext uri="{BB962C8B-B14F-4D97-AF65-F5344CB8AC3E}">
        <p14:creationId xmlns:p14="http://schemas.microsoft.com/office/powerpoint/2010/main" val="88351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276872"/>
            <a:ext cx="8229600" cy="2232248"/>
          </a:xfrm>
        </p:spPr>
        <p:txBody>
          <a:bodyPr>
            <a:normAutofit/>
          </a:bodyPr>
          <a:lstStyle/>
          <a:p>
            <a:pPr marL="0" indent="0" algn="ctr">
              <a:buNone/>
            </a:pPr>
            <a:r>
              <a:rPr lang="it-IT" sz="4000" b="1" dirty="0">
                <a:solidFill>
                  <a:srgbClr val="228717"/>
                </a:solidFill>
              </a:rPr>
              <a:t>Il metodo socio-politico di don Felice Canelli quale buona pratica di cantiere della strada e del villaggio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282" y="4365104"/>
            <a:ext cx="2281436" cy="2281436"/>
          </a:xfrm>
          <a:prstGeom prst="rect">
            <a:avLst/>
          </a:prstGeom>
        </p:spPr>
      </p:pic>
    </p:spTree>
    <p:extLst>
      <p:ext uri="{BB962C8B-B14F-4D97-AF65-F5344CB8AC3E}">
        <p14:creationId xmlns:p14="http://schemas.microsoft.com/office/powerpoint/2010/main" val="37662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graphicFrame>
        <p:nvGraphicFramePr>
          <p:cNvPr id="7" name="Diagramma 6"/>
          <p:cNvGraphicFramePr/>
          <p:nvPr>
            <p:extLst>
              <p:ext uri="{D42A27DB-BD31-4B8C-83A1-F6EECF244321}">
                <p14:modId xmlns:p14="http://schemas.microsoft.com/office/powerpoint/2010/main" val="1848662038"/>
              </p:ext>
            </p:extLst>
          </p:nvPr>
        </p:nvGraphicFramePr>
        <p:xfrm>
          <a:off x="467544" y="1556792"/>
          <a:ext cx="850728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ccia destra 1"/>
          <p:cNvSpPr/>
          <p:nvPr/>
        </p:nvSpPr>
        <p:spPr>
          <a:xfrm>
            <a:off x="2267744" y="2708920"/>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5"/>
          <p:cNvSpPr/>
          <p:nvPr/>
        </p:nvSpPr>
        <p:spPr>
          <a:xfrm>
            <a:off x="4211960" y="2761609"/>
            <a:ext cx="1440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entesi graffa chiusa 7"/>
          <p:cNvSpPr/>
          <p:nvPr/>
        </p:nvSpPr>
        <p:spPr>
          <a:xfrm rot="16200000">
            <a:off x="6228186" y="2060848"/>
            <a:ext cx="864095" cy="374441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14864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628800"/>
            <a:ext cx="8352927" cy="1200329"/>
          </a:xfrm>
          <a:prstGeom prst="rect">
            <a:avLst/>
          </a:prstGeom>
          <a:noFill/>
        </p:spPr>
        <p:txBody>
          <a:bodyPr wrap="square" rtlCol="0">
            <a:spAutoFit/>
          </a:bodyPr>
          <a:lstStyle/>
          <a:p>
            <a:pPr algn="ctr"/>
            <a:r>
              <a:rPr lang="it-IT" sz="3600" b="1" dirty="0">
                <a:solidFill>
                  <a:srgbClr val="0070C0"/>
                </a:solidFill>
              </a:rPr>
              <a:t>RICONOSCIMENTO DELL’ IMPORTANZA DELLA DSC</a:t>
            </a:r>
          </a:p>
        </p:txBody>
      </p:sp>
      <p:sp>
        <p:nvSpPr>
          <p:cNvPr id="3" name="CasellaDiTesto 2"/>
          <p:cNvSpPr txBox="1"/>
          <p:nvPr/>
        </p:nvSpPr>
        <p:spPr>
          <a:xfrm>
            <a:off x="251520" y="2854364"/>
            <a:ext cx="8651304" cy="1200329"/>
          </a:xfrm>
          <a:prstGeom prst="rect">
            <a:avLst/>
          </a:prstGeom>
          <a:noFill/>
        </p:spPr>
        <p:txBody>
          <a:bodyPr wrap="square" rtlCol="0">
            <a:spAutoFit/>
          </a:bodyPr>
          <a:lstStyle/>
          <a:p>
            <a:pPr algn="just"/>
            <a:r>
              <a:rPr lang="it-IT" b="1" dirty="0">
                <a:solidFill>
                  <a:srgbClr val="0070C0"/>
                </a:solidFill>
              </a:rPr>
              <a:t>Dottrina Sociale della Chiesa</a:t>
            </a:r>
            <a:r>
              <a:rPr lang="it-IT" dirty="0"/>
              <a:t>: sapere teorico-pratico di portata e proiezione pastorale, che 	rappresenta la riflessione morale sulle istanze che emergono dall’incontro del 	Vangelo e delle sue esigenze etiche con i problemi che sorgono e si sviluppano 	nella vita della società </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415" y="4416524"/>
            <a:ext cx="3483610" cy="1964804"/>
          </a:xfrm>
          <a:prstGeom prst="rect">
            <a:avLst/>
          </a:prstGeom>
        </p:spPr>
      </p:pic>
      <p:sp>
        <p:nvSpPr>
          <p:cNvPr id="7" name="CasellaDiTesto 6"/>
          <p:cNvSpPr txBox="1"/>
          <p:nvPr/>
        </p:nvSpPr>
        <p:spPr>
          <a:xfrm>
            <a:off x="971600" y="5085184"/>
            <a:ext cx="3765262" cy="923330"/>
          </a:xfrm>
          <a:prstGeom prst="rect">
            <a:avLst/>
          </a:prstGeom>
          <a:noFill/>
        </p:spPr>
        <p:txBody>
          <a:bodyPr wrap="none" rtlCol="0">
            <a:spAutoFit/>
          </a:bodyPr>
          <a:lstStyle/>
          <a:p>
            <a:pPr algn="ctr"/>
            <a:r>
              <a:rPr lang="it-IT" dirty="0"/>
              <a:t>Tutti i gravi problemi potevano essere </a:t>
            </a:r>
          </a:p>
          <a:p>
            <a:pPr algn="ctr"/>
            <a:r>
              <a:rPr lang="it-IT" dirty="0"/>
              <a:t>risolti con la collaborazione di tutte </a:t>
            </a:r>
          </a:p>
          <a:p>
            <a:pPr algn="ctr"/>
            <a:r>
              <a:rPr lang="it-IT" dirty="0"/>
              <a:t>le forze (principio di sussidiarietà)</a:t>
            </a:r>
          </a:p>
        </p:txBody>
      </p:sp>
      <p:sp>
        <p:nvSpPr>
          <p:cNvPr id="8" name="CasellaDiTesto 7"/>
          <p:cNvSpPr txBox="1"/>
          <p:nvPr/>
        </p:nvSpPr>
        <p:spPr>
          <a:xfrm>
            <a:off x="2699792" y="4079928"/>
            <a:ext cx="3816424" cy="369332"/>
          </a:xfrm>
          <a:prstGeom prst="rect">
            <a:avLst/>
          </a:prstGeom>
          <a:noFill/>
        </p:spPr>
        <p:txBody>
          <a:bodyPr wrap="square" rtlCol="0">
            <a:spAutoFit/>
          </a:bodyPr>
          <a:lstStyle/>
          <a:p>
            <a:r>
              <a:rPr lang="it-IT" b="1">
                <a:solidFill>
                  <a:srgbClr val="0070C0"/>
                </a:solidFill>
              </a:rPr>
              <a:t>UOMO DELLA RERUM NOVARUM</a:t>
            </a:r>
          </a:p>
        </p:txBody>
      </p:sp>
    </p:spTree>
    <p:extLst>
      <p:ext uri="{BB962C8B-B14F-4D97-AF65-F5344CB8AC3E}">
        <p14:creationId xmlns:p14="http://schemas.microsoft.com/office/powerpoint/2010/main" val="55016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628800"/>
            <a:ext cx="8352927" cy="1200329"/>
          </a:xfrm>
          <a:prstGeom prst="rect">
            <a:avLst/>
          </a:prstGeom>
          <a:noFill/>
        </p:spPr>
        <p:txBody>
          <a:bodyPr wrap="square" rtlCol="0">
            <a:spAutoFit/>
          </a:bodyPr>
          <a:lstStyle/>
          <a:p>
            <a:pPr algn="ctr"/>
            <a:r>
              <a:rPr lang="it-IT" sz="3600" b="1" dirty="0">
                <a:solidFill>
                  <a:srgbClr val="0070C0"/>
                </a:solidFill>
              </a:rPr>
              <a:t>RICONOSCIMENTO DELL’ IMPORTANZA DELLA DSC</a:t>
            </a:r>
          </a:p>
        </p:txBody>
      </p:sp>
      <p:sp>
        <p:nvSpPr>
          <p:cNvPr id="3" name="CasellaDiTesto 2"/>
          <p:cNvSpPr txBox="1"/>
          <p:nvPr/>
        </p:nvSpPr>
        <p:spPr>
          <a:xfrm>
            <a:off x="323529" y="2848868"/>
            <a:ext cx="8651304" cy="3231654"/>
          </a:xfrm>
          <a:prstGeom prst="rect">
            <a:avLst/>
          </a:prstGeom>
          <a:noFill/>
        </p:spPr>
        <p:txBody>
          <a:bodyPr wrap="square" rtlCol="0">
            <a:spAutoFit/>
          </a:bodyPr>
          <a:lstStyle/>
          <a:p>
            <a:pPr algn="just"/>
            <a:r>
              <a:rPr lang="it-IT" dirty="0"/>
              <a:t>[…] Alcuni si compiacciono di definire la </a:t>
            </a:r>
            <a:r>
              <a:rPr lang="it-IT" b="1" i="1" dirty="0">
                <a:solidFill>
                  <a:srgbClr val="FF0000"/>
                </a:solidFill>
              </a:rPr>
              <a:t>Rerum </a:t>
            </a:r>
            <a:r>
              <a:rPr lang="it-IT" b="1" i="1" dirty="0" err="1">
                <a:solidFill>
                  <a:srgbClr val="FF0000"/>
                </a:solidFill>
              </a:rPr>
              <a:t>Novarum</a:t>
            </a:r>
            <a:r>
              <a:rPr lang="it-IT" b="1" dirty="0">
                <a:solidFill>
                  <a:srgbClr val="FF0000"/>
                </a:solidFill>
              </a:rPr>
              <a:t> la inaugurazione di un atteggiamento nuovo da parte della Chiesa, favorevole alle classi proletarie, di una politica democratica</a:t>
            </a:r>
            <a:r>
              <a:rPr lang="it-IT" dirty="0"/>
              <a:t>. Se la Chiesa avesse cominciato a fare della democrazia dopo 20 secoli dalla sua istituzione, noi potremmo scemarle di non poco la nostra devota ammirazione. Ma l’attività della Chiesa in senso democratico è venti volte secolare. Solo nelle Sacre Carte ci colpisce alcunché di particolare, di nuovo, di originale, di singolarissimo che sgorga dall’essenza stessa della vera ed unica religione, dalla sua sapienza, dal suo amore: </a:t>
            </a:r>
            <a:r>
              <a:rPr lang="it-IT" b="1" dirty="0">
                <a:solidFill>
                  <a:srgbClr val="FF0000"/>
                </a:solidFill>
              </a:rPr>
              <a:t>ed è la sollecitudine, lo zelo, e, per così dire, la preoccupazione incessante ed assorbente per gli umili, per i deboli, per i poveri, per le moltitudini.</a:t>
            </a:r>
          </a:p>
          <a:p>
            <a:pPr algn="just"/>
            <a:endParaRPr lang="it-IT" dirty="0"/>
          </a:p>
          <a:p>
            <a:pPr algn="just"/>
            <a:r>
              <a:rPr lang="it-IT" sz="1200" i="1" dirty="0" err="1"/>
              <a:t>F</a:t>
            </a:r>
            <a:r>
              <a:rPr lang="it-IT" sz="1200" i="1" dirty="0"/>
              <a:t>. CANELLI, Conferenza incompleta sulla Rerum </a:t>
            </a:r>
            <a:r>
              <a:rPr lang="it-IT" sz="1200" i="1" dirty="0" err="1"/>
              <a:t>novarum</a:t>
            </a:r>
            <a:r>
              <a:rPr lang="it-IT" sz="1200" i="1" dirty="0"/>
              <a:t>, San Severo [senza data. Dal testo si ipotizza il 19 maggio 1918 - 18 maggio 1925], Archivio Parrocchiale “Parrocchia Croce Santa” San Severo.</a:t>
            </a:r>
          </a:p>
        </p:txBody>
      </p:sp>
    </p:spTree>
    <p:extLst>
      <p:ext uri="{BB962C8B-B14F-4D97-AF65-F5344CB8AC3E}">
        <p14:creationId xmlns:p14="http://schemas.microsoft.com/office/powerpoint/2010/main" val="149662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628800"/>
            <a:ext cx="8352927" cy="646331"/>
          </a:xfrm>
          <a:prstGeom prst="rect">
            <a:avLst/>
          </a:prstGeom>
          <a:noFill/>
        </p:spPr>
        <p:txBody>
          <a:bodyPr wrap="square" rtlCol="0">
            <a:spAutoFit/>
          </a:bodyPr>
          <a:lstStyle/>
          <a:p>
            <a:pPr algn="ctr"/>
            <a:r>
              <a:rPr lang="it-IT" sz="3600" b="1" dirty="0">
                <a:solidFill>
                  <a:srgbClr val="00B0F0"/>
                </a:solidFill>
              </a:rPr>
              <a:t>DIVULGAZIONE E FORMAZIONE ALLA DSC</a:t>
            </a:r>
          </a:p>
        </p:txBody>
      </p:sp>
      <p:sp>
        <p:nvSpPr>
          <p:cNvPr id="3" name="CasellaDiTesto 2"/>
          <p:cNvSpPr txBox="1"/>
          <p:nvPr/>
        </p:nvSpPr>
        <p:spPr>
          <a:xfrm>
            <a:off x="251520" y="2564904"/>
            <a:ext cx="8651304" cy="3862596"/>
          </a:xfrm>
          <a:prstGeom prst="rect">
            <a:avLst/>
          </a:prstGeom>
          <a:noFill/>
        </p:spPr>
        <p:txBody>
          <a:bodyPr wrap="square" rtlCol="0">
            <a:spAutoFit/>
          </a:bodyPr>
          <a:lstStyle/>
          <a:p>
            <a:r>
              <a:rPr lang="it-IT" dirty="0"/>
              <a:t>Don Felice al Circolo don Bosco «</a:t>
            </a:r>
            <a:r>
              <a:rPr lang="it-IT" i="1" dirty="0"/>
              <a:t>parla sulle varie questioni sociali che debbono essere in esame da noi Cattolici, in modo, che conosciute le afflizioni, i bisogni, le aspirazioni del popolo nostro, possiamo dedicarsi pel suo bene. </a:t>
            </a:r>
            <a:r>
              <a:rPr lang="it-IT" b="1" i="1" dirty="0">
                <a:solidFill>
                  <a:srgbClr val="FF0000"/>
                </a:solidFill>
              </a:rPr>
              <a:t>Chiude augurandosi che le sue parole siano comprese, e mettendoci allo studio dell’oggetto di cui parla, noi possiamo una buona volta riuscire all’intento prefisso e ottenere, quello cioè di soccorrere il popolo nostro; tanto tormentato dai nemici della Chiesa, nei suoi veri bisogni</a:t>
            </a:r>
            <a:r>
              <a:rPr lang="it-IT" dirty="0"/>
              <a:t>».</a:t>
            </a:r>
          </a:p>
          <a:p>
            <a:r>
              <a:rPr lang="it-IT" sz="1200" dirty="0"/>
              <a:t>Riassunti delle Conferenze tenute al Circolo Giovanile cattolico “Don Bosco” dall’anno 1914 all’anno 1916,</a:t>
            </a:r>
            <a:r>
              <a:rPr lang="it-IT" sz="1200" i="1" dirty="0"/>
              <a:t> </a:t>
            </a:r>
            <a:r>
              <a:rPr lang="it-IT" sz="1200" dirty="0"/>
              <a:t>18.06.14, Circolo Don Bosco, Archivio Diocesano di Azione Cattolica Via San Giovanni Bosco, 3 71016 San Severo Foggia.</a:t>
            </a:r>
          </a:p>
          <a:p>
            <a:r>
              <a:rPr lang="it-IT" sz="1200" dirty="0"/>
              <a:t> </a:t>
            </a:r>
          </a:p>
          <a:p>
            <a:r>
              <a:rPr lang="it-IT" dirty="0"/>
              <a:t>-«Il Direttore in larga sintesi traccia il panorama politico della settimana, </a:t>
            </a:r>
            <a:r>
              <a:rPr lang="it-IT" b="1" dirty="0">
                <a:solidFill>
                  <a:srgbClr val="FF0000"/>
                </a:solidFill>
              </a:rPr>
              <a:t>esortando tutti a leggere e a capire cosa comanda la Chiesa e il Vangelo ad ogni cristiano, nell’ora presente, unendo alle parole i fatti, dimostrando con le opere fattive di bene che cosa siano giustizia e amore</a:t>
            </a:r>
            <a:r>
              <a:rPr lang="it-IT" dirty="0"/>
              <a:t>».</a:t>
            </a:r>
          </a:p>
          <a:p>
            <a:r>
              <a:rPr lang="it-IT" sz="1100" dirty="0"/>
              <a:t>DAME DELLA CARITA’, Verbali di adunanze Dame e Damine dal 1944 al settembre 1949, 25 09. 47.</a:t>
            </a:r>
          </a:p>
          <a:p>
            <a:r>
              <a:rPr lang="it-IT" dirty="0"/>
              <a:t> </a:t>
            </a:r>
          </a:p>
        </p:txBody>
      </p:sp>
    </p:spTree>
    <p:extLst>
      <p:ext uri="{BB962C8B-B14F-4D97-AF65-F5344CB8AC3E}">
        <p14:creationId xmlns:p14="http://schemas.microsoft.com/office/powerpoint/2010/main" val="61337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95536" y="1268760"/>
            <a:ext cx="8352927" cy="646331"/>
          </a:xfrm>
          <a:prstGeom prst="rect">
            <a:avLst/>
          </a:prstGeom>
          <a:noFill/>
        </p:spPr>
        <p:txBody>
          <a:bodyPr wrap="square" rtlCol="0">
            <a:spAutoFit/>
          </a:bodyPr>
          <a:lstStyle/>
          <a:p>
            <a:pPr algn="ctr"/>
            <a:r>
              <a:rPr lang="it-IT" sz="3600" b="1" dirty="0">
                <a:solidFill>
                  <a:srgbClr val="00B0F0"/>
                </a:solidFill>
              </a:rPr>
              <a:t>ANTROPOLOGIA RELAZIONALE</a:t>
            </a:r>
          </a:p>
        </p:txBody>
      </p:sp>
      <p:sp>
        <p:nvSpPr>
          <p:cNvPr id="3" name="CasellaDiTesto 2"/>
          <p:cNvSpPr txBox="1"/>
          <p:nvPr/>
        </p:nvSpPr>
        <p:spPr>
          <a:xfrm>
            <a:off x="251520" y="2564904"/>
            <a:ext cx="8651304" cy="3046988"/>
          </a:xfrm>
          <a:prstGeom prst="rect">
            <a:avLst/>
          </a:prstGeom>
          <a:noFill/>
        </p:spPr>
        <p:txBody>
          <a:bodyPr wrap="square" rtlCol="0">
            <a:spAutoFit/>
          </a:bodyPr>
          <a:lstStyle/>
          <a:p>
            <a:pPr algn="ctr"/>
            <a:r>
              <a:rPr lang="it-IT" b="1" i="1" dirty="0">
                <a:solidFill>
                  <a:srgbClr val="FF0000"/>
                </a:solidFill>
              </a:rPr>
              <a:t>Il comune innesto a Cristo eleva a tono religioso e soprannaturale il vincolo della fraternità vivificato dalla grazia divina</a:t>
            </a:r>
            <a:r>
              <a:rPr lang="it-IT" i="1" dirty="0"/>
              <a:t>, la figliolanza adottiva di Dio, la fraternità di Cristo, il Corpo mistico della Chiesa sono elementi di intimità, di comunità, di </a:t>
            </a:r>
            <a:r>
              <a:rPr lang="it-IT" b="1" i="1" dirty="0" err="1">
                <a:solidFill>
                  <a:srgbClr val="FF0000"/>
                </a:solidFill>
              </a:rPr>
              <a:t>immedesimità</a:t>
            </a:r>
            <a:r>
              <a:rPr lang="it-IT" b="1" i="1" dirty="0">
                <a:solidFill>
                  <a:srgbClr val="FF0000"/>
                </a:solidFill>
              </a:rPr>
              <a:t> di vita </a:t>
            </a:r>
            <a:r>
              <a:rPr lang="it-IT" i="1" dirty="0"/>
              <a:t>non più a livello naturale umano, ma a dignità ed impegno soprannaturale e divino in Cristo, </a:t>
            </a:r>
            <a:r>
              <a:rPr lang="it-IT" b="1" i="1" dirty="0">
                <a:solidFill>
                  <a:srgbClr val="FF0000"/>
                </a:solidFill>
              </a:rPr>
              <a:t>piangere con chi piange, gioire con chi gioisce, condividere le condizioni, gli aneliti, le trasformazioni della vita con spirito superiore nella unità della fede, della carità, del comune destino escatologico – come è chiaro il concetto – il valore della corresponsabilità per il cristiano.</a:t>
            </a:r>
            <a:r>
              <a:rPr lang="it-IT" i="1" dirty="0"/>
              <a:t> E per il Sacerdote? </a:t>
            </a:r>
          </a:p>
          <a:p>
            <a:pPr algn="ctr"/>
            <a:endParaRPr lang="it-IT" dirty="0"/>
          </a:p>
          <a:p>
            <a:pPr algn="ctr"/>
            <a:r>
              <a:rPr lang="it-IT" sz="1200" i="1" dirty="0" err="1"/>
              <a:t>F</a:t>
            </a:r>
            <a:r>
              <a:rPr lang="it-IT" sz="1200" i="1" dirty="0"/>
              <a:t>. Canelli, Diario, Spiritualità, 22-23.01.71, Curia Vescovile Via Soccorso, 38 71016 San Severo Foggia.</a:t>
            </a:r>
          </a:p>
          <a:p>
            <a:pPr algn="ctr"/>
            <a:r>
              <a:rPr lang="it-IT" dirty="0"/>
              <a:t> </a:t>
            </a:r>
          </a:p>
        </p:txBody>
      </p:sp>
      <p:sp>
        <p:nvSpPr>
          <p:cNvPr id="6" name="CasellaDiTesto 5"/>
          <p:cNvSpPr txBox="1"/>
          <p:nvPr/>
        </p:nvSpPr>
        <p:spPr>
          <a:xfrm>
            <a:off x="-36512" y="2055331"/>
            <a:ext cx="9580380" cy="369332"/>
          </a:xfrm>
          <a:prstGeom prst="rect">
            <a:avLst/>
          </a:prstGeom>
          <a:noFill/>
        </p:spPr>
        <p:txBody>
          <a:bodyPr wrap="none" rtlCol="0">
            <a:spAutoFit/>
          </a:bodyPr>
          <a:lstStyle/>
          <a:p>
            <a:r>
              <a:rPr lang="it-IT" b="1" dirty="0">
                <a:solidFill>
                  <a:srgbClr val="0070C0"/>
                </a:solidFill>
              </a:rPr>
              <a:t>PERSONA</a:t>
            </a:r>
            <a:r>
              <a:rPr lang="it-IT" b="1" dirty="0"/>
              <a:t>: soggetto in relazione, in cui le relazioni sociali sono in parte costitutive della personalità</a:t>
            </a:r>
          </a:p>
        </p:txBody>
      </p:sp>
    </p:spTree>
    <p:extLst>
      <p:ext uri="{BB962C8B-B14F-4D97-AF65-F5344CB8AC3E}">
        <p14:creationId xmlns:p14="http://schemas.microsoft.com/office/powerpoint/2010/main" val="19165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628800"/>
            <a:ext cx="8352927" cy="646331"/>
          </a:xfrm>
          <a:prstGeom prst="rect">
            <a:avLst/>
          </a:prstGeom>
          <a:noFill/>
        </p:spPr>
        <p:txBody>
          <a:bodyPr wrap="square" rtlCol="0">
            <a:spAutoFit/>
          </a:bodyPr>
          <a:lstStyle/>
          <a:p>
            <a:pPr algn="ctr"/>
            <a:r>
              <a:rPr lang="it-IT" sz="3600" b="1">
                <a:solidFill>
                  <a:srgbClr val="D883FF"/>
                </a:solidFill>
              </a:rPr>
              <a:t>LETTURA DEI SEGNI DEI TEMPI</a:t>
            </a:r>
            <a:endParaRPr lang="it-IT" sz="3600" b="1" dirty="0">
              <a:solidFill>
                <a:srgbClr val="D883FF"/>
              </a:solidFill>
            </a:endParaRPr>
          </a:p>
        </p:txBody>
      </p:sp>
      <p:sp>
        <p:nvSpPr>
          <p:cNvPr id="6" name="CasellaDiTesto 5"/>
          <p:cNvSpPr txBox="1"/>
          <p:nvPr/>
        </p:nvSpPr>
        <p:spPr>
          <a:xfrm>
            <a:off x="232600" y="2275131"/>
            <a:ext cx="8927252" cy="3416320"/>
          </a:xfrm>
          <a:prstGeom prst="rect">
            <a:avLst/>
          </a:prstGeom>
          <a:noFill/>
        </p:spPr>
        <p:txBody>
          <a:bodyPr wrap="none" rtlCol="0">
            <a:spAutoFit/>
          </a:bodyPr>
          <a:lstStyle/>
          <a:p>
            <a:pPr algn="ctr"/>
            <a:r>
              <a:rPr lang="it-IT" dirty="0"/>
              <a:t>La Chiesa cattolica vive, e ne ha piena consapevolezza, situata nella storia degli uomini: </a:t>
            </a:r>
          </a:p>
          <a:p>
            <a:pPr algn="ctr"/>
            <a:r>
              <a:rPr lang="it-IT" dirty="0"/>
              <a:t>la sua è continuità dell’attenzione nella novità delle situazioni. </a:t>
            </a:r>
          </a:p>
          <a:p>
            <a:pPr algn="ctr"/>
            <a:r>
              <a:rPr lang="it-IT" dirty="0"/>
              <a:t>Come cristiani, siamo, dunque, chiamati tutti alla lettura dei segni dei tempi. </a:t>
            </a:r>
          </a:p>
          <a:p>
            <a:pPr algn="ctr"/>
            <a:r>
              <a:rPr lang="it-IT" dirty="0"/>
              <a:t>A </a:t>
            </a:r>
            <a:r>
              <a:rPr lang="it-IT" b="1" dirty="0">
                <a:solidFill>
                  <a:srgbClr val="FF0000"/>
                </a:solidFill>
              </a:rPr>
              <a:t>riconoscere segni di realtà divine, e cioè del disegno di Dio sull’umanità, in tutte le </a:t>
            </a:r>
          </a:p>
          <a:p>
            <a:pPr algn="ctr"/>
            <a:r>
              <a:rPr lang="it-IT" b="1" dirty="0">
                <a:solidFill>
                  <a:srgbClr val="FF0000"/>
                </a:solidFill>
              </a:rPr>
              <a:t>realtà umane, intese in tutto il loro spessore, anche come portatrici di questioni esistenziali</a:t>
            </a:r>
            <a:r>
              <a:rPr lang="it-IT" dirty="0"/>
              <a:t>.</a:t>
            </a:r>
          </a:p>
          <a:p>
            <a:pPr algn="ctr"/>
            <a:r>
              <a:rPr lang="it-IT" dirty="0"/>
              <a:t> La </a:t>
            </a:r>
            <a:r>
              <a:rPr lang="it-IT" u="sng" dirty="0"/>
              <a:t>veracità </a:t>
            </a:r>
            <a:r>
              <a:rPr lang="it-IT" dirty="0"/>
              <a:t>di un segno si riconosce nel suo spessore umano e nella sua </a:t>
            </a:r>
            <a:r>
              <a:rPr lang="it-IT" u="sng" dirty="0"/>
              <a:t>somiglianza con un</a:t>
            </a:r>
          </a:p>
          <a:p>
            <a:pPr algn="ctr"/>
            <a:r>
              <a:rPr lang="it-IT" u="sng" dirty="0"/>
              <a:t> avvenimento riportato nella Sacra Scrittura come tale</a:t>
            </a:r>
            <a:r>
              <a:rPr lang="it-IT" dirty="0"/>
              <a:t>. </a:t>
            </a:r>
          </a:p>
          <a:p>
            <a:pPr algn="ctr"/>
            <a:r>
              <a:rPr lang="it-IT" dirty="0"/>
              <a:t>I segni possono essere scrutati dagli umili e piccoli, coloro che animati dallo Spirito Santo e </a:t>
            </a:r>
          </a:p>
          <a:p>
            <a:pPr algn="ctr"/>
            <a:r>
              <a:rPr lang="it-IT" dirty="0"/>
              <a:t>toccati nella propria coscienza, la stimolano al bene suscitando </a:t>
            </a:r>
            <a:r>
              <a:rPr lang="it-IT" b="1" u="sng" dirty="0"/>
              <a:t>non una semplice </a:t>
            </a:r>
          </a:p>
          <a:p>
            <a:pPr algn="ctr"/>
            <a:r>
              <a:rPr lang="it-IT" b="1" u="sng" dirty="0"/>
              <a:t>contemplazione estetica ma una vera e propria chiamata a rispondere ed indicando il </a:t>
            </a:r>
          </a:p>
          <a:p>
            <a:pPr algn="ctr"/>
            <a:r>
              <a:rPr lang="it-IT" b="1" u="sng" dirty="0"/>
              <a:t>luogo della risposta</a:t>
            </a:r>
            <a:r>
              <a:rPr lang="it-IT" dirty="0"/>
              <a:t>. E coloro che rispondono diventano essi stessi segno per altri.</a:t>
            </a:r>
          </a:p>
          <a:p>
            <a:pPr algn="ctr"/>
            <a:endParaRPr lang="it-IT" dirty="0"/>
          </a:p>
        </p:txBody>
      </p:sp>
    </p:spTree>
    <p:extLst>
      <p:ext uri="{BB962C8B-B14F-4D97-AF65-F5344CB8AC3E}">
        <p14:creationId xmlns:p14="http://schemas.microsoft.com/office/powerpoint/2010/main" val="27750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628800"/>
            <a:ext cx="8352927" cy="646331"/>
          </a:xfrm>
          <a:prstGeom prst="rect">
            <a:avLst/>
          </a:prstGeom>
          <a:noFill/>
        </p:spPr>
        <p:txBody>
          <a:bodyPr wrap="square" rtlCol="0">
            <a:spAutoFit/>
          </a:bodyPr>
          <a:lstStyle/>
          <a:p>
            <a:pPr algn="ctr"/>
            <a:r>
              <a:rPr lang="it-IT" sz="3600" b="1">
                <a:solidFill>
                  <a:srgbClr val="D883FF"/>
                </a:solidFill>
              </a:rPr>
              <a:t>LETTURA DEI SEGNI DEI TEMPI</a:t>
            </a:r>
            <a:endParaRPr lang="it-IT" sz="3600" b="1" dirty="0">
              <a:solidFill>
                <a:srgbClr val="D883FF"/>
              </a:solidFill>
            </a:endParaRPr>
          </a:p>
        </p:txBody>
      </p:sp>
      <p:sp>
        <p:nvSpPr>
          <p:cNvPr id="3" name="CasellaDiTesto 2"/>
          <p:cNvSpPr txBox="1"/>
          <p:nvPr/>
        </p:nvSpPr>
        <p:spPr>
          <a:xfrm>
            <a:off x="323528" y="2204864"/>
            <a:ext cx="8651304" cy="4247317"/>
          </a:xfrm>
          <a:prstGeom prst="rect">
            <a:avLst/>
          </a:prstGeom>
          <a:noFill/>
        </p:spPr>
        <p:txBody>
          <a:bodyPr wrap="square" rtlCol="0">
            <a:spAutoFit/>
          </a:bodyPr>
          <a:lstStyle/>
          <a:p>
            <a:pPr algn="just"/>
            <a:r>
              <a:rPr lang="it-IT" dirty="0"/>
              <a:t>Nel mese di luglio don Felice «</a:t>
            </a:r>
            <a:r>
              <a:rPr lang="it-IT" i="1" dirty="0"/>
              <a:t>tenne una riuscita conferenza sulla </a:t>
            </a:r>
            <a:r>
              <a:rPr lang="it-IT" b="1" i="1" dirty="0">
                <a:solidFill>
                  <a:srgbClr val="FF0000"/>
                </a:solidFill>
              </a:rPr>
              <a:t>necessità e l’urgente bisogno della scuola libera in Italia</a:t>
            </a:r>
            <a:r>
              <a:rPr lang="it-IT" i="1" dirty="0"/>
              <a:t>. Mise in rilievo </a:t>
            </a:r>
            <a:r>
              <a:rPr lang="it-IT" i="1" u="sng" dirty="0"/>
              <a:t>la decadenza, il fallimento intellettuale e morale della scuola di Stato, la quale, dietro vivissime premure di gente settaria e nociva alla Chiesa, ha bandito dalle aule scolastiche Cristo e con Cristo tutti quegli insegnamenti morali e religiosi che sono la fonte precipua di ogni benessere umano e di civiltà</a:t>
            </a:r>
            <a:r>
              <a:rPr lang="it-IT" i="1" dirty="0"/>
              <a:t>. Ed infine, sorvolando sul Congresso di Pisa, in cui per poche decine di voti non fu approvato l’ordine </a:t>
            </a:r>
            <a:r>
              <a:rPr lang="it-IT" i="1" dirty="0" err="1"/>
              <a:t>d.g.</a:t>
            </a:r>
            <a:r>
              <a:rPr lang="it-IT" i="1" dirty="0"/>
              <a:t> di quei Professori, stipendiati dallo stesso Governo, circa la scuola libera, chiude il brillante suo dire tra ovazioni di applausi</a:t>
            </a:r>
            <a:r>
              <a:rPr lang="it-IT" dirty="0"/>
              <a:t>»</a:t>
            </a:r>
            <a:r>
              <a:rPr lang="it-IT" baseline="30000" dirty="0"/>
              <a:t>1</a:t>
            </a:r>
            <a:r>
              <a:rPr lang="it-IT" dirty="0"/>
              <a:t>. Ed il 21 settembre don Felice tenne «</a:t>
            </a:r>
            <a:r>
              <a:rPr lang="it-IT" i="1" dirty="0"/>
              <a:t>una brillantissima conferenza dal titolo </a:t>
            </a:r>
            <a:r>
              <a:rPr lang="it-IT" b="1" i="1" dirty="0">
                <a:solidFill>
                  <a:srgbClr val="FF0000"/>
                </a:solidFill>
              </a:rPr>
              <a:t>“i cattolici e l’ora presente”. </a:t>
            </a:r>
            <a:r>
              <a:rPr lang="it-IT" i="1" dirty="0"/>
              <a:t>Per quasi un’ora trattò dei vari argomenti che in questi tempi interessano l’Italia</a:t>
            </a:r>
            <a:r>
              <a:rPr lang="it-IT" dirty="0"/>
              <a:t>»</a:t>
            </a:r>
            <a:r>
              <a:rPr lang="it-IT" baseline="30000" dirty="0"/>
              <a:t>2</a:t>
            </a:r>
          </a:p>
          <a:p>
            <a:pPr algn="just"/>
            <a:endParaRPr lang="it-IT" baseline="30000" dirty="0"/>
          </a:p>
          <a:p>
            <a:r>
              <a:rPr lang="it-IT" sz="1200" i="1" baseline="30000" dirty="0"/>
              <a:t>1</a:t>
            </a:r>
            <a:r>
              <a:rPr lang="it-IT" sz="1200" i="1" dirty="0"/>
              <a:t>Azione Morale del Circolo Giovanile Cattolico dal 1917 al 1924, 20.07.19, Circolo Don Bosco, Archivio Diocesano di Azione Cattolica Via San Giovanni Bosco, 3 71016 San Severo Foggia.</a:t>
            </a:r>
          </a:p>
          <a:p>
            <a:r>
              <a:rPr lang="it-IT" sz="1200" i="1" dirty="0"/>
              <a:t> </a:t>
            </a:r>
          </a:p>
          <a:p>
            <a:r>
              <a:rPr lang="it-IT" sz="1200" i="1" baseline="30000" dirty="0"/>
              <a:t>2</a:t>
            </a:r>
            <a:r>
              <a:rPr lang="it-IT" sz="1200" i="1" dirty="0"/>
              <a:t>Azione Morale del Circolo Giovanile Cattolico dal 1917 al 1924, 21.09.19, Circolo Don Bosco, Archivio Diocesano di Azione Cattolica Via San Giovanni Bosco, 3 71016 San Severo Foggia.</a:t>
            </a:r>
          </a:p>
          <a:p>
            <a:pPr algn="ctr"/>
            <a:r>
              <a:rPr lang="it-IT" dirty="0"/>
              <a:t>  </a:t>
            </a:r>
          </a:p>
        </p:txBody>
      </p:sp>
    </p:spTree>
    <p:extLst>
      <p:ext uri="{BB962C8B-B14F-4D97-AF65-F5344CB8AC3E}">
        <p14:creationId xmlns:p14="http://schemas.microsoft.com/office/powerpoint/2010/main" val="17142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graphicFrame>
        <p:nvGraphicFramePr>
          <p:cNvPr id="2" name="Diagramma 1"/>
          <p:cNvGraphicFramePr/>
          <p:nvPr>
            <p:extLst>
              <p:ext uri="{D42A27DB-BD31-4B8C-83A1-F6EECF244321}">
                <p14:modId xmlns:p14="http://schemas.microsoft.com/office/powerpoint/2010/main" val="1562866995"/>
              </p:ext>
            </p:extLst>
          </p:nvPr>
        </p:nvGraphicFramePr>
        <p:xfrm>
          <a:off x="2292424"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p:cNvSpPr txBox="1"/>
          <p:nvPr/>
        </p:nvSpPr>
        <p:spPr>
          <a:xfrm>
            <a:off x="179512" y="3140968"/>
            <a:ext cx="2592288" cy="584775"/>
          </a:xfrm>
          <a:prstGeom prst="rect">
            <a:avLst/>
          </a:prstGeom>
          <a:noFill/>
        </p:spPr>
        <p:txBody>
          <a:bodyPr wrap="square" rtlCol="0">
            <a:spAutoFit/>
          </a:bodyPr>
          <a:lstStyle/>
          <a:p>
            <a:r>
              <a:rPr lang="it-IT" sz="3200" b="1">
                <a:solidFill>
                  <a:srgbClr val="FF7E79"/>
                </a:solidFill>
              </a:rPr>
              <a:t>RICONOSCERE</a:t>
            </a:r>
          </a:p>
        </p:txBody>
      </p:sp>
    </p:spTree>
    <p:extLst>
      <p:ext uri="{BB962C8B-B14F-4D97-AF65-F5344CB8AC3E}">
        <p14:creationId xmlns:p14="http://schemas.microsoft.com/office/powerpoint/2010/main" val="184231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95536" y="1412776"/>
            <a:ext cx="8352927" cy="1077218"/>
          </a:xfrm>
          <a:prstGeom prst="rect">
            <a:avLst/>
          </a:prstGeom>
          <a:noFill/>
        </p:spPr>
        <p:txBody>
          <a:bodyPr wrap="square" rtlCol="0">
            <a:spAutoFit/>
          </a:bodyPr>
          <a:lstStyle/>
          <a:p>
            <a:pPr algn="ctr"/>
            <a:r>
              <a:rPr lang="it-IT" sz="3600" b="1" dirty="0">
                <a:solidFill>
                  <a:srgbClr val="FF7E79"/>
                </a:solidFill>
              </a:rPr>
              <a:t>RICONOSCERE</a:t>
            </a:r>
          </a:p>
          <a:p>
            <a:pPr algn="ctr"/>
            <a:r>
              <a:rPr lang="it-IT" sz="2800" b="1" i="1" dirty="0">
                <a:solidFill>
                  <a:srgbClr val="FF7E79"/>
                </a:solidFill>
              </a:rPr>
              <a:t>Conoscenza del contesto storico sociale nel territorio</a:t>
            </a:r>
          </a:p>
        </p:txBody>
      </p:sp>
      <p:sp>
        <p:nvSpPr>
          <p:cNvPr id="3" name="CasellaDiTesto 2"/>
          <p:cNvSpPr txBox="1"/>
          <p:nvPr/>
        </p:nvSpPr>
        <p:spPr>
          <a:xfrm>
            <a:off x="251520" y="2564904"/>
            <a:ext cx="8651304" cy="3416320"/>
          </a:xfrm>
          <a:prstGeom prst="rect">
            <a:avLst/>
          </a:prstGeom>
          <a:noFill/>
        </p:spPr>
        <p:txBody>
          <a:bodyPr wrap="square" rtlCol="0">
            <a:spAutoFit/>
          </a:bodyPr>
          <a:lstStyle/>
          <a:p>
            <a:pPr algn="just"/>
            <a:r>
              <a:rPr lang="it-IT" b="1" dirty="0">
                <a:solidFill>
                  <a:srgbClr val="FF0000"/>
                </a:solidFill>
              </a:rPr>
              <a:t>Il circolo don Bosco è inserito nel tessuto sociale ed è presente, in modo attivo, nella vita sociale con la sua chiara identità. </a:t>
            </a:r>
            <a:r>
              <a:rPr lang="it-IT" dirty="0"/>
              <a:t>Don Raffaele Stella, cugino di don Felice, «</a:t>
            </a:r>
            <a:r>
              <a:rPr lang="it-IT" i="1" dirty="0"/>
              <a:t>riferisce che </a:t>
            </a:r>
            <a:r>
              <a:rPr lang="it-IT" b="1" i="1" dirty="0"/>
              <a:t>per fare cosa grata ai soci campagnoli e perché essi potessero risentire anche economicamente i benefici della nostra società, ha fatto tutte le pratiche necessarie con persone appartenenti al locale Consorzio </a:t>
            </a:r>
            <a:r>
              <a:rPr lang="it-IT" b="1" i="1" dirty="0" err="1"/>
              <a:t>Antifillosserico</a:t>
            </a:r>
            <a:r>
              <a:rPr lang="it-IT" b="1" i="1" dirty="0"/>
              <a:t> </a:t>
            </a:r>
            <a:r>
              <a:rPr lang="it-IT" i="1" dirty="0"/>
              <a:t>perché quest’anno il Circolo possa </a:t>
            </a:r>
            <a:r>
              <a:rPr lang="it-IT" b="1" i="1" dirty="0"/>
              <a:t>presentare una lista di tutti i soci che intendono di essere annessi nelle squadre di esplorazione della fillossera, acciocché, a preferenza di altri, siano presi in considerazione e, se idonei, accettati nelle suddette squadre che funzionano proprio in quei tempi in cui il lavoro è molto scarso</a:t>
            </a:r>
            <a:r>
              <a:rPr lang="it-IT" dirty="0"/>
              <a:t>».  </a:t>
            </a:r>
          </a:p>
          <a:p>
            <a:pPr algn="just"/>
            <a:endParaRPr lang="it-IT" sz="800" dirty="0"/>
          </a:p>
          <a:p>
            <a:pPr algn="just"/>
            <a:r>
              <a:rPr lang="it-IT" sz="1400" i="1" dirty="0"/>
              <a:t>Deliberazioni del consiglio dal 02 gennaio 1913 al 19 settembre 1915, 09.06.13, Circolo Don Bosco, Archivio Diocesano di Azione Cattolica Via San Giovanni Bosco, 3 71016 San Severo Foggia.</a:t>
            </a:r>
          </a:p>
          <a:p>
            <a:pPr algn="ctr"/>
            <a:endParaRPr lang="it-IT" dirty="0"/>
          </a:p>
        </p:txBody>
      </p:sp>
    </p:spTree>
    <p:extLst>
      <p:ext uri="{BB962C8B-B14F-4D97-AF65-F5344CB8AC3E}">
        <p14:creationId xmlns:p14="http://schemas.microsoft.com/office/powerpoint/2010/main" val="155936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95536" y="1196752"/>
            <a:ext cx="8352927" cy="1077218"/>
          </a:xfrm>
          <a:prstGeom prst="rect">
            <a:avLst/>
          </a:prstGeom>
          <a:noFill/>
        </p:spPr>
        <p:txBody>
          <a:bodyPr wrap="square" rtlCol="0">
            <a:spAutoFit/>
          </a:bodyPr>
          <a:lstStyle/>
          <a:p>
            <a:pPr algn="ctr"/>
            <a:r>
              <a:rPr lang="it-IT" sz="3600" b="1" dirty="0">
                <a:solidFill>
                  <a:srgbClr val="FF7E79"/>
                </a:solidFill>
              </a:rPr>
              <a:t>RICONOSCERE</a:t>
            </a:r>
          </a:p>
          <a:p>
            <a:pPr algn="ctr"/>
            <a:r>
              <a:rPr lang="it-IT" sz="2800" b="1" i="1" dirty="0">
                <a:solidFill>
                  <a:srgbClr val="FF7E79"/>
                </a:solidFill>
              </a:rPr>
              <a:t>Formazione al discernimento del bisogno</a:t>
            </a:r>
          </a:p>
        </p:txBody>
      </p:sp>
      <p:sp>
        <p:nvSpPr>
          <p:cNvPr id="3" name="CasellaDiTesto 2"/>
          <p:cNvSpPr txBox="1"/>
          <p:nvPr/>
        </p:nvSpPr>
        <p:spPr>
          <a:xfrm>
            <a:off x="387483" y="2273970"/>
            <a:ext cx="8651304" cy="4616648"/>
          </a:xfrm>
          <a:prstGeom prst="rect">
            <a:avLst/>
          </a:prstGeom>
          <a:noFill/>
        </p:spPr>
        <p:txBody>
          <a:bodyPr wrap="square" rtlCol="0">
            <a:spAutoFit/>
          </a:bodyPr>
          <a:lstStyle/>
          <a:p>
            <a:r>
              <a:rPr lang="it-IT" dirty="0"/>
              <a:t>-«</a:t>
            </a:r>
            <a:r>
              <a:rPr lang="it-IT" b="1" dirty="0"/>
              <a:t>Alla fattività dell’amore cristiano nei rapporti coi singoli – nei rapporti familiari – nei rapporti sociali – non considerazioni sentimentali – ma dura – necessaria – urgente responsabilità di praticare questo amore – per la nostra vita eterna – non c’è vita se non c’è amore – per il decoro e l’onore della nostra S. Religione che è essenzialmente amore – per la compenetrazione dei bisogni altrui – delle sofferenze – dell’aiuto da dare</a:t>
            </a:r>
            <a:r>
              <a:rPr lang="it-IT" dirty="0"/>
              <a:t>»</a:t>
            </a:r>
          </a:p>
          <a:p>
            <a:endParaRPr lang="it-IT" dirty="0"/>
          </a:p>
          <a:p>
            <a:r>
              <a:rPr lang="it-IT" sz="1200" i="1" dirty="0" err="1"/>
              <a:t>F</a:t>
            </a:r>
            <a:r>
              <a:rPr lang="it-IT" sz="1200" i="1" dirty="0"/>
              <a:t>. CANELLI, Diario, 3 agosto 1951.</a:t>
            </a:r>
          </a:p>
          <a:p>
            <a:endParaRPr lang="it-IT" sz="1200" i="1" dirty="0"/>
          </a:p>
          <a:p>
            <a:r>
              <a:rPr lang="it-IT" b="1" dirty="0">
                <a:solidFill>
                  <a:srgbClr val="0070C0"/>
                </a:solidFill>
              </a:rPr>
              <a:t>Esempio di compenetrazione</a:t>
            </a:r>
          </a:p>
          <a:p>
            <a:r>
              <a:rPr lang="it-IT" dirty="0"/>
              <a:t>-«</a:t>
            </a:r>
            <a:r>
              <a:rPr lang="it-IT" i="1" dirty="0" err="1"/>
              <a:t>L’assoc</a:t>
            </a:r>
            <a:r>
              <a:rPr lang="it-IT" i="1" dirty="0"/>
              <a:t>. “Mario </a:t>
            </a:r>
            <a:r>
              <a:rPr lang="it-IT" i="1" dirty="0" err="1"/>
              <a:t>Chiri</a:t>
            </a:r>
            <a:r>
              <a:rPr lang="it-IT" i="1" dirty="0"/>
              <a:t>” è invece il frutto delle cure di. </a:t>
            </a:r>
            <a:r>
              <a:rPr lang="it-IT" i="1" dirty="0" err="1"/>
              <a:t>Mons</a:t>
            </a:r>
            <a:r>
              <a:rPr lang="it-IT" i="1" dirty="0"/>
              <a:t>. Felice Canelli, Parroco della Croce Santa, bella figura di sacerdote, zelante e atto a lavorare tra i giovani, dei quali si serve come </a:t>
            </a:r>
            <a:r>
              <a:rPr lang="it-IT" b="1" i="1" dirty="0"/>
              <a:t>aiuto nel suo ministero sacerdotale e non solo per le funzioni di chiesa ma anche per esempio</a:t>
            </a:r>
            <a:r>
              <a:rPr lang="it-IT" b="1" dirty="0"/>
              <a:t> </a:t>
            </a:r>
            <a:r>
              <a:rPr lang="it-IT" b="1" i="1" dirty="0"/>
              <a:t>per le visite agli</a:t>
            </a:r>
            <a:r>
              <a:rPr lang="it-IT" b="1" dirty="0"/>
              <a:t> </a:t>
            </a:r>
            <a:r>
              <a:rPr lang="it-IT" b="1" i="1" dirty="0"/>
              <a:t>ammalati</a:t>
            </a:r>
            <a:r>
              <a:rPr lang="it-IT" b="1" dirty="0"/>
              <a:t> </a:t>
            </a:r>
            <a:r>
              <a:rPr lang="it-IT" b="1" i="1" dirty="0"/>
              <a:t>e ai poveri della parrocchia</a:t>
            </a:r>
            <a:r>
              <a:rPr lang="it-IT" i="1" dirty="0"/>
              <a:t>.[…]»</a:t>
            </a:r>
            <a:endParaRPr lang="it-IT" dirty="0"/>
          </a:p>
          <a:p>
            <a:r>
              <a:rPr lang="it-IT" dirty="0"/>
              <a:t> </a:t>
            </a:r>
          </a:p>
          <a:p>
            <a:r>
              <a:rPr lang="it-IT" sz="1200" i="1" dirty="0"/>
              <a:t>E. </a:t>
            </a:r>
            <a:r>
              <a:rPr lang="it-IT" sz="1200" i="1" dirty="0" err="1"/>
              <a:t>Lamir</a:t>
            </a:r>
            <a:r>
              <a:rPr lang="it-IT" sz="1200" i="1" dirty="0"/>
              <a:t>, Relazione al </a:t>
            </a:r>
            <a:r>
              <a:rPr lang="it-IT" sz="1200" i="1" dirty="0" err="1"/>
              <a:t>Sign</a:t>
            </a:r>
            <a:r>
              <a:rPr lang="it-IT" sz="1200" i="1" dirty="0"/>
              <a:t>. Scalera sullo stato delle associazioni beneventane, Benevento, 26.05.33, A4= 68, Gioventù Italiana di Azione Cattolica (G.I.A.C.) Beneventano, Busta 1, Archivio per la storia dell’Azione cattolica e del Movimento cattolico in Italia Paolo VI Via Aurelia, 481 00165 Roma.</a:t>
            </a:r>
          </a:p>
          <a:p>
            <a:pPr algn="just"/>
            <a:endParaRPr lang="it-IT" dirty="0"/>
          </a:p>
        </p:txBody>
      </p:sp>
    </p:spTree>
    <p:extLst>
      <p:ext uri="{BB962C8B-B14F-4D97-AF65-F5344CB8AC3E}">
        <p14:creationId xmlns:p14="http://schemas.microsoft.com/office/powerpoint/2010/main" val="3063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graphicFrame>
        <p:nvGraphicFramePr>
          <p:cNvPr id="2" name="Diagramma 1"/>
          <p:cNvGraphicFramePr/>
          <p:nvPr>
            <p:extLst>
              <p:ext uri="{D42A27DB-BD31-4B8C-83A1-F6EECF244321}">
                <p14:modId xmlns:p14="http://schemas.microsoft.com/office/powerpoint/2010/main" val="1219010687"/>
              </p:ext>
            </p:extLst>
          </p:nvPr>
        </p:nvGraphicFramePr>
        <p:xfrm>
          <a:off x="2292424"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p:cNvSpPr txBox="1"/>
          <p:nvPr/>
        </p:nvSpPr>
        <p:spPr>
          <a:xfrm>
            <a:off x="35496" y="3140968"/>
            <a:ext cx="3079286" cy="584775"/>
          </a:xfrm>
          <a:prstGeom prst="rect">
            <a:avLst/>
          </a:prstGeom>
          <a:noFill/>
        </p:spPr>
        <p:txBody>
          <a:bodyPr wrap="square" rtlCol="0">
            <a:spAutoFit/>
          </a:bodyPr>
          <a:lstStyle/>
          <a:p>
            <a:r>
              <a:rPr lang="it-IT" sz="3200" b="1">
                <a:solidFill>
                  <a:srgbClr val="FFC000"/>
                </a:solidFill>
              </a:rPr>
              <a:t>INTERPRETARE</a:t>
            </a:r>
            <a:endParaRPr lang="it-IT" sz="3200" b="1" dirty="0">
              <a:solidFill>
                <a:srgbClr val="FFC000"/>
              </a:solidFill>
            </a:endParaRPr>
          </a:p>
        </p:txBody>
      </p:sp>
    </p:spTree>
    <p:extLst>
      <p:ext uri="{BB962C8B-B14F-4D97-AF65-F5344CB8AC3E}">
        <p14:creationId xmlns:p14="http://schemas.microsoft.com/office/powerpoint/2010/main" val="139891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graphicFrame>
        <p:nvGraphicFramePr>
          <p:cNvPr id="2" name="Diagramma 1"/>
          <p:cNvGraphicFramePr/>
          <p:nvPr>
            <p:extLst>
              <p:ext uri="{D42A27DB-BD31-4B8C-83A1-F6EECF244321}">
                <p14:modId xmlns:p14="http://schemas.microsoft.com/office/powerpoint/2010/main" val="2270135219"/>
              </p:ext>
            </p:extLst>
          </p:nvPr>
        </p:nvGraphicFramePr>
        <p:xfrm>
          <a:off x="2292424" y="1397000"/>
          <a:ext cx="638403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p:cNvSpPr txBox="1"/>
          <p:nvPr/>
        </p:nvSpPr>
        <p:spPr>
          <a:xfrm>
            <a:off x="412594" y="3140968"/>
            <a:ext cx="2647238" cy="584775"/>
          </a:xfrm>
          <a:prstGeom prst="rect">
            <a:avLst/>
          </a:prstGeom>
          <a:noFill/>
        </p:spPr>
        <p:txBody>
          <a:bodyPr wrap="square" rtlCol="0">
            <a:spAutoFit/>
          </a:bodyPr>
          <a:lstStyle/>
          <a:p>
            <a:r>
              <a:rPr lang="it-IT" sz="3200" b="1" dirty="0">
                <a:solidFill>
                  <a:srgbClr val="00B050"/>
                </a:solidFill>
              </a:rPr>
              <a:t>SCEGLIERE</a:t>
            </a:r>
          </a:p>
        </p:txBody>
      </p:sp>
    </p:spTree>
    <p:extLst>
      <p:ext uri="{BB962C8B-B14F-4D97-AF65-F5344CB8AC3E}">
        <p14:creationId xmlns:p14="http://schemas.microsoft.com/office/powerpoint/2010/main" val="91958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1115617" y="911622"/>
            <a:ext cx="8352927" cy="1077218"/>
          </a:xfrm>
          <a:prstGeom prst="rect">
            <a:avLst/>
          </a:prstGeom>
          <a:noFill/>
        </p:spPr>
        <p:txBody>
          <a:bodyPr wrap="square" rtlCol="0">
            <a:spAutoFit/>
          </a:bodyPr>
          <a:lstStyle/>
          <a:p>
            <a:pPr algn="ctr"/>
            <a:r>
              <a:rPr lang="it-IT" sz="3600" b="1" dirty="0">
                <a:solidFill>
                  <a:srgbClr val="00B050"/>
                </a:solidFill>
              </a:rPr>
              <a:t>SCEGLIERE</a:t>
            </a:r>
          </a:p>
          <a:p>
            <a:pPr algn="ctr"/>
            <a:r>
              <a:rPr lang="it-IT" sz="2800" b="1" i="1" dirty="0">
                <a:solidFill>
                  <a:srgbClr val="00B050"/>
                </a:solidFill>
              </a:rPr>
              <a:t>Formazione al dialogo per il bene sociale</a:t>
            </a:r>
          </a:p>
        </p:txBody>
      </p:sp>
      <p:sp>
        <p:nvSpPr>
          <p:cNvPr id="3" name="CasellaDiTesto 2"/>
          <p:cNvSpPr txBox="1"/>
          <p:nvPr/>
        </p:nvSpPr>
        <p:spPr>
          <a:xfrm>
            <a:off x="179512" y="1989995"/>
            <a:ext cx="8795320" cy="4524315"/>
          </a:xfrm>
          <a:prstGeom prst="rect">
            <a:avLst/>
          </a:prstGeom>
          <a:noFill/>
        </p:spPr>
        <p:txBody>
          <a:bodyPr wrap="square" rtlCol="0">
            <a:spAutoFit/>
          </a:bodyPr>
          <a:lstStyle/>
          <a:p>
            <a:pPr algn="just"/>
            <a:r>
              <a:rPr lang="it-IT" dirty="0"/>
              <a:t>Presenta una questione di diseguaglianza tra i bimbi dell’Asilo al Sindaco comunista Filippo Pelosi, parlando con il linguaggio tipico di quell’ideologia politica</a:t>
            </a:r>
          </a:p>
          <a:p>
            <a:pPr algn="just"/>
            <a:endParaRPr lang="it-IT" sz="800" dirty="0"/>
          </a:p>
          <a:p>
            <a:pPr algn="just"/>
            <a:r>
              <a:rPr lang="it-IT" dirty="0"/>
              <a:t>«On. Signor Sindaco di San Severo</a:t>
            </a:r>
          </a:p>
          <a:p>
            <a:pPr algn="just"/>
            <a:r>
              <a:rPr lang="it-IT" dirty="0"/>
              <a:t>Mi permetto di esporre alla S. V. On. ed a cotesta </a:t>
            </a:r>
            <a:r>
              <a:rPr lang="it-IT" dirty="0" err="1"/>
              <a:t>Spett.ma</a:t>
            </a:r>
            <a:r>
              <a:rPr lang="it-IT" dirty="0"/>
              <a:t> Giunta quanto segue:</a:t>
            </a:r>
          </a:p>
          <a:p>
            <a:pPr algn="just"/>
            <a:r>
              <a:rPr lang="it-IT" dirty="0"/>
              <a:t>In ottobre è stato riaperto questo Asilo “Sacro Cuore” per duecento bambini. Orario di assistenza dalle 9 alle 16. Al mezzodì c’era questo grave inconveniente. Nessun aiuto in generi alimentari; nessun sussidio dagli Enti assistenziali; i bambini portavano per la refezione il panierino da casa, alcuni con pane e companatico, alcuni con solo pane, e qualcuno senza panierino e senza pane. </a:t>
            </a:r>
            <a:r>
              <a:rPr lang="it-IT" b="1" dirty="0"/>
              <a:t>A questi ultimi si dava il pane dalle Suore; ma era un inconveniente da eliminare.</a:t>
            </a:r>
            <a:r>
              <a:rPr lang="it-IT" dirty="0"/>
              <a:t> Ed allora senz’altro, confidando nella Provvidenza e nella comprensione generosa dei buoni, con novembre ho dato la refezione calda – uguale per tutti – ogni giorno. In dicembre continuo a darla. Gli aiuti dell’Ufficio Provinciale dell’A.A.I. [Amministrazione per gli Aiuti Internazionali] son venuti, e in parte, col 10 c.m., l’Ufficio Provinciale Maternità ed Infanzia comincerà a darci 10 lire a bimbo col 15 gennaio. Mi trovo quindi con debiti per la farina, per la pasta, per il condimento ecc. </a:t>
            </a:r>
          </a:p>
        </p:txBody>
      </p:sp>
    </p:spTree>
    <p:extLst>
      <p:ext uri="{BB962C8B-B14F-4D97-AF65-F5344CB8AC3E}">
        <p14:creationId xmlns:p14="http://schemas.microsoft.com/office/powerpoint/2010/main" val="47963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1043609" y="476672"/>
            <a:ext cx="8352927" cy="1077218"/>
          </a:xfrm>
          <a:prstGeom prst="rect">
            <a:avLst/>
          </a:prstGeom>
          <a:noFill/>
        </p:spPr>
        <p:txBody>
          <a:bodyPr wrap="square" rtlCol="0">
            <a:spAutoFit/>
          </a:bodyPr>
          <a:lstStyle/>
          <a:p>
            <a:pPr algn="ctr"/>
            <a:r>
              <a:rPr lang="it-IT" sz="3600" b="1" dirty="0">
                <a:solidFill>
                  <a:srgbClr val="00B050"/>
                </a:solidFill>
              </a:rPr>
              <a:t>SCEGLIERE</a:t>
            </a:r>
          </a:p>
          <a:p>
            <a:pPr algn="ctr"/>
            <a:r>
              <a:rPr lang="it-IT" sz="2800" b="1" i="1" dirty="0">
                <a:solidFill>
                  <a:srgbClr val="00B050"/>
                </a:solidFill>
              </a:rPr>
              <a:t>Formazione al dialogo per il bene sociale</a:t>
            </a:r>
          </a:p>
        </p:txBody>
      </p:sp>
      <p:sp>
        <p:nvSpPr>
          <p:cNvPr id="6" name="CasellaDiTesto 5"/>
          <p:cNvSpPr txBox="1"/>
          <p:nvPr/>
        </p:nvSpPr>
        <p:spPr>
          <a:xfrm>
            <a:off x="174340" y="1772816"/>
            <a:ext cx="8795320" cy="4924425"/>
          </a:xfrm>
          <a:prstGeom prst="rect">
            <a:avLst/>
          </a:prstGeom>
          <a:noFill/>
        </p:spPr>
        <p:txBody>
          <a:bodyPr wrap="square" rtlCol="0">
            <a:spAutoFit/>
          </a:bodyPr>
          <a:lstStyle/>
          <a:p>
            <a:pPr algn="ctr"/>
            <a:r>
              <a:rPr lang="it-IT" b="1" dirty="0"/>
              <a:t>Mi rivolgo perciò alla S. V. On. ed a codesta </a:t>
            </a:r>
            <a:r>
              <a:rPr lang="it-IT" b="1" dirty="0" err="1"/>
              <a:t>Spett.ma</a:t>
            </a:r>
            <a:r>
              <a:rPr lang="it-IT" b="1" dirty="0"/>
              <a:t> Giunta e prego di concedermi un aiuto finan­ziario per questa mia situazione. Ho fiducia nella loro sensibilità per il bisogno dei piccoli di questo Asilo, particolarmente per la zona periferica a cui appartengono</a:t>
            </a:r>
            <a:r>
              <a:rPr lang="it-IT" dirty="0"/>
              <a:t>. Con devoti ossequi parroco Felice Canelli responsabile dell’Asilo “Sacro Cuore”».</a:t>
            </a:r>
          </a:p>
          <a:p>
            <a:pPr algn="ctr"/>
            <a:r>
              <a:rPr lang="it-IT" dirty="0"/>
              <a:t> </a:t>
            </a:r>
          </a:p>
          <a:p>
            <a:pPr algn="ctr"/>
            <a:r>
              <a:rPr lang="it-IT" sz="1200" i="1" dirty="0" err="1"/>
              <a:t>F</a:t>
            </a:r>
            <a:r>
              <a:rPr lang="it-IT" sz="1200" i="1" dirty="0"/>
              <a:t>. CANELLI, Epistola indirizzata al Sindaco Filippo Pelosi per chiedere un aiuto finanziario per la mensa dell’Asilo dei piccoli delle famiglie comuniste, San Severo, 15 dicembre 1952</a:t>
            </a:r>
          </a:p>
          <a:p>
            <a:pPr algn="ctr"/>
            <a:r>
              <a:rPr lang="it-IT" sz="1600" b="1" dirty="0">
                <a:solidFill>
                  <a:srgbClr val="FF0000"/>
                </a:solidFill>
              </a:rPr>
              <a:t>Ricevuto il contributo risponde, parlando con il linguaggio comunista evidenziandone la capacità di scegliere la giustizia e la carità sociale</a:t>
            </a:r>
            <a:r>
              <a:rPr lang="it-IT" sz="1200" dirty="0"/>
              <a:t>.</a:t>
            </a:r>
          </a:p>
          <a:p>
            <a:pPr algn="ctr"/>
            <a:r>
              <a:rPr lang="it-IT" sz="1200" dirty="0"/>
              <a:t> </a:t>
            </a:r>
          </a:p>
          <a:p>
            <a:pPr algn="ctr"/>
            <a:r>
              <a:rPr lang="it-IT" dirty="0"/>
              <a:t>«[…] in possesso delle centomila lire erogate dall’Amministrazione Comunale a questo Asilo “Sacro Cuore”, compio il dovere, a nome anche delle Famiglie dei bimbi e del Personale di assistenza, di ringraziare Lei, Onorevole, la Giunta Comunale e tutti i Consiglieri della generosa largizione. </a:t>
            </a:r>
            <a:r>
              <a:rPr lang="it-IT" b="1" dirty="0"/>
              <a:t>Provvedere all’assistenza integrale dei piccoli figli del popolo è testimonianza squisita di giustizia e di carità sociale e si sente tanta gioia nel constatare la stretta solidarietà dei cuori a vantaggio dell’infanzia bisognosa</a:t>
            </a:r>
            <a:r>
              <a:rPr lang="it-IT" dirty="0"/>
              <a:t>».</a:t>
            </a:r>
          </a:p>
          <a:p>
            <a:pPr algn="ctr"/>
            <a:r>
              <a:rPr lang="it-IT" sz="1200" dirty="0"/>
              <a:t> </a:t>
            </a:r>
          </a:p>
          <a:p>
            <a:pPr algn="ctr"/>
            <a:r>
              <a:rPr lang="it-IT" sz="1200" i="1" dirty="0" err="1"/>
              <a:t>F</a:t>
            </a:r>
            <a:r>
              <a:rPr lang="it-IT" sz="1200" i="1" dirty="0"/>
              <a:t>. CANELLI, Epistola indirizzata al Sindaco Filippo Pelosi per ringraziarlo del sussidio elargito, San Severo, 08.04.54, Archivio Comunale di deposito c/o Biblioteca Comunale A. </a:t>
            </a:r>
            <a:r>
              <a:rPr lang="it-IT" sz="1200" i="1" dirty="0" err="1"/>
              <a:t>Minuziano</a:t>
            </a:r>
            <a:r>
              <a:rPr lang="it-IT" sz="1200" i="1" dirty="0"/>
              <a:t> Piazza San Francesco d'Assisi, 48 San Severo.</a:t>
            </a:r>
          </a:p>
          <a:p>
            <a:pPr algn="ctr"/>
            <a:endParaRPr lang="it-IT" sz="1200" i="1" dirty="0"/>
          </a:p>
        </p:txBody>
      </p:sp>
    </p:spTree>
    <p:extLst>
      <p:ext uri="{BB962C8B-B14F-4D97-AF65-F5344CB8AC3E}">
        <p14:creationId xmlns:p14="http://schemas.microsoft.com/office/powerpoint/2010/main" val="371137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416839"/>
            <a:ext cx="8820471" cy="1508105"/>
          </a:xfrm>
          <a:prstGeom prst="rect">
            <a:avLst/>
          </a:prstGeom>
          <a:noFill/>
        </p:spPr>
        <p:txBody>
          <a:bodyPr wrap="square" rtlCol="0">
            <a:spAutoFit/>
          </a:bodyPr>
          <a:lstStyle/>
          <a:p>
            <a:pPr algn="ctr"/>
            <a:r>
              <a:rPr lang="it-IT" sz="3600" b="1" dirty="0">
                <a:solidFill>
                  <a:srgbClr val="00B050"/>
                </a:solidFill>
              </a:rPr>
              <a:t>SCEGLIERE</a:t>
            </a:r>
          </a:p>
          <a:p>
            <a:pPr lvl="0"/>
            <a:r>
              <a:rPr lang="it-IT" sz="2800" b="1" i="1" dirty="0">
                <a:solidFill>
                  <a:srgbClr val="00B050"/>
                </a:solidFill>
              </a:rPr>
              <a:t>Censimento delle associazioni civili e partitiche territoriali e similari pronte alla risoluzione del bisogno specifico</a:t>
            </a:r>
          </a:p>
        </p:txBody>
      </p:sp>
      <p:sp>
        <p:nvSpPr>
          <p:cNvPr id="6" name="CasellaDiTesto 5"/>
          <p:cNvSpPr txBox="1"/>
          <p:nvPr/>
        </p:nvSpPr>
        <p:spPr>
          <a:xfrm>
            <a:off x="251520" y="3269883"/>
            <a:ext cx="8651304" cy="1754326"/>
          </a:xfrm>
          <a:prstGeom prst="rect">
            <a:avLst/>
          </a:prstGeom>
          <a:noFill/>
        </p:spPr>
        <p:txBody>
          <a:bodyPr wrap="square" rtlCol="0">
            <a:spAutoFit/>
          </a:bodyPr>
          <a:lstStyle/>
          <a:p>
            <a:pPr algn="ctr"/>
            <a:r>
              <a:rPr lang="it-IT" dirty="0"/>
              <a:t>-«</a:t>
            </a:r>
            <a:r>
              <a:rPr lang="it-IT" b="1" dirty="0"/>
              <a:t>Conoscere associazioni, gruppi ecc. finalità di bene, Rotary, gruppi di bontà, relazioni con queste opere, solidarietà, aziende, Acli, altre assistenze, conoscersi, lavorare in santa emulazione ecc</a:t>
            </a:r>
            <a:r>
              <a:rPr lang="it-IT" dirty="0"/>
              <a:t>.».</a:t>
            </a:r>
          </a:p>
          <a:p>
            <a:r>
              <a:rPr lang="it-IT" dirty="0"/>
              <a:t> </a:t>
            </a:r>
            <a:r>
              <a:rPr lang="it-IT" dirty="0" err="1"/>
              <a:t>F</a:t>
            </a:r>
            <a:r>
              <a:rPr lang="it-IT" dirty="0"/>
              <a:t>. CANELLI, </a:t>
            </a:r>
            <a:r>
              <a:rPr lang="it-IT" i="1" dirty="0"/>
              <a:t>Quaderno</a:t>
            </a:r>
            <a:r>
              <a:rPr lang="it-IT" dirty="0"/>
              <a:t> “</a:t>
            </a:r>
            <a:r>
              <a:rPr lang="it-IT" i="1" dirty="0"/>
              <a:t>Amatevi come io vi ho amato. Carità: Pienezza della Legge – San Paolo 1968</a:t>
            </a:r>
            <a:r>
              <a:rPr lang="it-IT" dirty="0"/>
              <a:t>-</a:t>
            </a:r>
            <a:r>
              <a:rPr lang="it-IT" i="1" dirty="0"/>
              <a:t>1969</a:t>
            </a:r>
            <a:r>
              <a:rPr lang="it-IT" dirty="0"/>
              <a:t>” .</a:t>
            </a:r>
          </a:p>
          <a:p>
            <a:endParaRPr lang="it-IT" dirty="0"/>
          </a:p>
        </p:txBody>
      </p:sp>
    </p:spTree>
    <p:extLst>
      <p:ext uri="{BB962C8B-B14F-4D97-AF65-F5344CB8AC3E}">
        <p14:creationId xmlns:p14="http://schemas.microsoft.com/office/powerpoint/2010/main" val="868398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416839"/>
            <a:ext cx="8820471" cy="1508105"/>
          </a:xfrm>
          <a:prstGeom prst="rect">
            <a:avLst/>
          </a:prstGeom>
          <a:noFill/>
        </p:spPr>
        <p:txBody>
          <a:bodyPr wrap="square" rtlCol="0">
            <a:spAutoFit/>
          </a:bodyPr>
          <a:lstStyle/>
          <a:p>
            <a:pPr algn="ctr"/>
            <a:r>
              <a:rPr lang="it-IT" sz="3600" b="1" dirty="0">
                <a:solidFill>
                  <a:srgbClr val="00B050"/>
                </a:solidFill>
              </a:rPr>
              <a:t>SCEGLIERE</a:t>
            </a:r>
          </a:p>
          <a:p>
            <a:pPr lvl="0" algn="ctr"/>
            <a:r>
              <a:rPr lang="it-IT" sz="2800" b="1" i="1" dirty="0">
                <a:solidFill>
                  <a:srgbClr val="00B050"/>
                </a:solidFill>
              </a:rPr>
              <a:t>Collaborazione e rete con le associazioni territoriali similari e non per una strategia integrata</a:t>
            </a:r>
          </a:p>
        </p:txBody>
      </p:sp>
      <p:sp>
        <p:nvSpPr>
          <p:cNvPr id="6" name="CasellaDiTesto 5"/>
          <p:cNvSpPr txBox="1"/>
          <p:nvPr/>
        </p:nvSpPr>
        <p:spPr>
          <a:xfrm>
            <a:off x="251520" y="3269883"/>
            <a:ext cx="8651304" cy="2031325"/>
          </a:xfrm>
          <a:prstGeom prst="rect">
            <a:avLst/>
          </a:prstGeom>
          <a:noFill/>
        </p:spPr>
        <p:txBody>
          <a:bodyPr wrap="square" rtlCol="0">
            <a:spAutoFit/>
          </a:bodyPr>
          <a:lstStyle/>
          <a:p>
            <a:pPr algn="ctr"/>
            <a:r>
              <a:rPr lang="it-IT" dirty="0"/>
              <a:t>-«</a:t>
            </a:r>
            <a:r>
              <a:rPr lang="it-IT" b="1" dirty="0"/>
              <a:t>Migliorare ancora la leale collaborazione con le Associazioni similari, unendo i nostri sforzi a quelli degli altri in questa lotta grandiosa contro la miseria</a:t>
            </a:r>
            <a:r>
              <a:rPr lang="it-IT" dirty="0"/>
              <a:t>».</a:t>
            </a:r>
          </a:p>
          <a:p>
            <a:pPr algn="ctr"/>
            <a:r>
              <a:rPr lang="it-IT" dirty="0"/>
              <a:t> </a:t>
            </a:r>
          </a:p>
          <a:p>
            <a:pPr algn="ctr"/>
            <a:r>
              <a:rPr lang="it-IT" dirty="0"/>
              <a:t>DAME DELLA CARITÀ, </a:t>
            </a:r>
            <a:r>
              <a:rPr lang="it-IT" i="1" dirty="0"/>
              <a:t>Relazione morale, adunanze generali dal 26.02.1928 al 26.03.1961, </a:t>
            </a:r>
            <a:r>
              <a:rPr lang="it-IT" dirty="0"/>
              <a:t>8 Marzo 1936.</a:t>
            </a:r>
          </a:p>
          <a:p>
            <a:pPr algn="ctr"/>
            <a:r>
              <a:rPr lang="it-IT" dirty="0"/>
              <a:t> </a:t>
            </a:r>
          </a:p>
          <a:p>
            <a:pPr algn="ctr"/>
            <a:r>
              <a:rPr lang="it-IT" dirty="0"/>
              <a:t> </a:t>
            </a:r>
          </a:p>
        </p:txBody>
      </p:sp>
    </p:spTree>
    <p:extLst>
      <p:ext uri="{BB962C8B-B14F-4D97-AF65-F5344CB8AC3E}">
        <p14:creationId xmlns:p14="http://schemas.microsoft.com/office/powerpoint/2010/main" val="213159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052736"/>
            <a:ext cx="8820471" cy="1938992"/>
          </a:xfrm>
          <a:prstGeom prst="rect">
            <a:avLst/>
          </a:prstGeom>
          <a:noFill/>
        </p:spPr>
        <p:txBody>
          <a:bodyPr wrap="square" rtlCol="0">
            <a:spAutoFit/>
          </a:bodyPr>
          <a:lstStyle/>
          <a:p>
            <a:pPr algn="ctr"/>
            <a:r>
              <a:rPr lang="it-IT" sz="3600" b="1" dirty="0">
                <a:solidFill>
                  <a:srgbClr val="00B050"/>
                </a:solidFill>
              </a:rPr>
              <a:t>SCEGLIERE</a:t>
            </a:r>
          </a:p>
          <a:p>
            <a:pPr lvl="0" algn="ctr"/>
            <a:r>
              <a:rPr lang="it-IT" sz="2800" b="1" i="1" dirty="0">
                <a:solidFill>
                  <a:srgbClr val="00B050"/>
                </a:solidFill>
              </a:rPr>
              <a:t>Tavolo comune per la condivisione delle azioni fattive per la risoluzione del problema sociale secondo le varie appartenenze civili e partitiche</a:t>
            </a:r>
          </a:p>
        </p:txBody>
      </p:sp>
      <p:sp>
        <p:nvSpPr>
          <p:cNvPr id="6" name="CasellaDiTesto 5"/>
          <p:cNvSpPr txBox="1"/>
          <p:nvPr/>
        </p:nvSpPr>
        <p:spPr>
          <a:xfrm>
            <a:off x="251520" y="2996952"/>
            <a:ext cx="8651304" cy="4339650"/>
          </a:xfrm>
          <a:prstGeom prst="rect">
            <a:avLst/>
          </a:prstGeom>
          <a:noFill/>
        </p:spPr>
        <p:txBody>
          <a:bodyPr wrap="square" rtlCol="0">
            <a:spAutoFit/>
          </a:bodyPr>
          <a:lstStyle/>
          <a:p>
            <a:pPr algn="ctr"/>
            <a:r>
              <a:rPr lang="it-IT" dirty="0"/>
              <a:t>Canelli diventa, per richiesta del Sindaco Giovanni Coglio, </a:t>
            </a:r>
            <a:r>
              <a:rPr lang="it-IT" b="1" dirty="0"/>
              <a:t>segretario comunale dell’ONMI </a:t>
            </a:r>
            <a:r>
              <a:rPr lang="it-IT" dirty="0"/>
              <a:t>e porta con sé i </a:t>
            </a:r>
            <a:r>
              <a:rPr lang="it-IT" b="1" dirty="0"/>
              <a:t>rappresentanti dei vari consigli delle associazioni diocesane nel civile</a:t>
            </a:r>
            <a:r>
              <a:rPr lang="it-IT" dirty="0"/>
              <a:t>. </a:t>
            </a:r>
            <a:r>
              <a:rPr lang="it-IT" b="1" dirty="0"/>
              <a:t>Collabora con le istituzioni laiche </a:t>
            </a:r>
            <a:r>
              <a:rPr lang="it-IT" dirty="0"/>
              <a:t>per portare una testimonianza cristiana, per far convivere e confrontare i membri sulla carità cristiana e la filantropia. Il suo lavoro si fonda su un </a:t>
            </a:r>
            <a:r>
              <a:rPr lang="it-IT" b="1" dirty="0"/>
              <a:t>interscambio della Chiesa nel civile e viceversa</a:t>
            </a:r>
            <a:r>
              <a:rPr lang="it-IT" dirty="0"/>
              <a:t>. Tale apertura sostenne l’opera di riportare Cristo e il suo Vangelo nella vita sociale creando sinergie ecclesiali e laiche, per rispondere ad un preciso disagio sociale, tanto che quando il Podestà, alla fine degli anni 20, dovendo comunicare al Prefetto la difficile situazione di disagio, povertà e disoccupazione in cui versava la Città di San Severo, afferma: </a:t>
            </a:r>
          </a:p>
          <a:p>
            <a:pPr algn="ctr"/>
            <a:r>
              <a:rPr lang="it-IT" dirty="0"/>
              <a:t>«</a:t>
            </a:r>
            <a:r>
              <a:rPr lang="it-IT" b="1" dirty="0"/>
              <a:t>Per sussidiare le famiglie bisognose e gli ammalati poveri, c’è l’opera molto premurosa delle dame di carità, dei parroci e dei medici condotti</a:t>
            </a:r>
            <a:r>
              <a:rPr lang="it-IT" dirty="0"/>
              <a:t>».</a:t>
            </a:r>
          </a:p>
          <a:p>
            <a:pPr algn="ctr"/>
            <a:r>
              <a:rPr lang="it-IT" dirty="0"/>
              <a:t> </a:t>
            </a:r>
          </a:p>
          <a:p>
            <a:pPr algn="ctr"/>
            <a:r>
              <a:rPr lang="it-IT" sz="1200" i="1" dirty="0"/>
              <a:t>G. COLIO, Epistola indirizzata al Prefetto di Foggia, Corrispondenza del Podestà </a:t>
            </a:r>
            <a:r>
              <a:rPr lang="it-IT" sz="1200" i="1" dirty="0" err="1"/>
              <a:t>Colio</a:t>
            </a:r>
            <a:r>
              <a:rPr lang="it-IT" sz="1200" i="1" dirty="0"/>
              <a:t> Giovanni,1929, </a:t>
            </a:r>
            <a:r>
              <a:rPr lang="it-IT" sz="1200" i="1" dirty="0" err="1"/>
              <a:t>cat</a:t>
            </a:r>
            <a:r>
              <a:rPr lang="it-IT" sz="1200" i="1" dirty="0"/>
              <a:t>. I, classe 5, b. 18,fasc.200, Archivio Storico Comunale di San Severo, c/o Biblioteca Comunale “A. </a:t>
            </a:r>
            <a:r>
              <a:rPr lang="it-IT" sz="1200" i="1" dirty="0" err="1"/>
              <a:t>Minuziano</a:t>
            </a:r>
            <a:r>
              <a:rPr lang="it-IT" sz="1200" i="1" dirty="0"/>
              <a:t>” Piazza San Francesco d'Assisi, 48 San Severo.</a:t>
            </a:r>
          </a:p>
          <a:p>
            <a:pPr algn="ctr"/>
            <a:r>
              <a:rPr lang="it-IT" dirty="0"/>
              <a:t> </a:t>
            </a:r>
          </a:p>
          <a:p>
            <a:pPr algn="ctr"/>
            <a:r>
              <a:rPr lang="it-IT" dirty="0"/>
              <a:t> </a:t>
            </a:r>
          </a:p>
        </p:txBody>
      </p:sp>
    </p:spTree>
    <p:extLst>
      <p:ext uri="{BB962C8B-B14F-4D97-AF65-F5344CB8AC3E}">
        <p14:creationId xmlns:p14="http://schemas.microsoft.com/office/powerpoint/2010/main" val="102368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graphicFrame>
        <p:nvGraphicFramePr>
          <p:cNvPr id="2" name="Diagramma 1"/>
          <p:cNvGraphicFramePr/>
          <p:nvPr>
            <p:extLst>
              <p:ext uri="{D42A27DB-BD31-4B8C-83A1-F6EECF244321}">
                <p14:modId xmlns:p14="http://schemas.microsoft.com/office/powerpoint/2010/main" val="1018452645"/>
              </p:ext>
            </p:extLst>
          </p:nvPr>
        </p:nvGraphicFramePr>
        <p:xfrm>
          <a:off x="2292424" y="1268760"/>
          <a:ext cx="6456040" cy="435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p:cNvSpPr txBox="1"/>
          <p:nvPr/>
        </p:nvSpPr>
        <p:spPr>
          <a:xfrm>
            <a:off x="124562" y="3140968"/>
            <a:ext cx="2647238" cy="584775"/>
          </a:xfrm>
          <a:prstGeom prst="rect">
            <a:avLst/>
          </a:prstGeom>
          <a:noFill/>
        </p:spPr>
        <p:txBody>
          <a:bodyPr wrap="square" rtlCol="0">
            <a:spAutoFit/>
          </a:bodyPr>
          <a:lstStyle/>
          <a:p>
            <a:r>
              <a:rPr lang="it-IT" sz="3200" b="1" dirty="0">
                <a:solidFill>
                  <a:srgbClr val="0070C0"/>
                </a:solidFill>
              </a:rPr>
              <a:t>SCEGLIERE</a:t>
            </a:r>
          </a:p>
        </p:txBody>
      </p:sp>
    </p:spTree>
    <p:extLst>
      <p:ext uri="{BB962C8B-B14F-4D97-AF65-F5344CB8AC3E}">
        <p14:creationId xmlns:p14="http://schemas.microsoft.com/office/powerpoint/2010/main" val="172455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916832"/>
            <a:ext cx="9057864" cy="369332"/>
          </a:xfrm>
          <a:prstGeom prst="rect">
            <a:avLst/>
          </a:prstGeom>
          <a:noFill/>
        </p:spPr>
        <p:txBody>
          <a:bodyPr wrap="none" rtlCol="0">
            <a:spAutoFit/>
          </a:bodyPr>
          <a:lstStyle/>
          <a:p>
            <a:r>
              <a:rPr lang="it-IT" b="1" i="1" dirty="0">
                <a:solidFill>
                  <a:srgbClr val="00B0F0"/>
                </a:solidFill>
              </a:rPr>
              <a:t>“Il cammino della </a:t>
            </a:r>
            <a:r>
              <a:rPr lang="it-IT" b="1" i="1" dirty="0" err="1">
                <a:solidFill>
                  <a:srgbClr val="00B0F0"/>
                </a:solidFill>
              </a:rPr>
              <a:t>sinodalità</a:t>
            </a:r>
            <a:r>
              <a:rPr lang="it-IT" b="1" i="1" dirty="0">
                <a:solidFill>
                  <a:srgbClr val="00B0F0"/>
                </a:solidFill>
              </a:rPr>
              <a:t> è il cammino che Dio si aspetta dalla Chiesa del terzo millennio!”</a:t>
            </a:r>
          </a:p>
        </p:txBody>
      </p:sp>
      <p:sp>
        <p:nvSpPr>
          <p:cNvPr id="4" name="CasellaDiTesto 3"/>
          <p:cNvSpPr txBox="1"/>
          <p:nvPr/>
        </p:nvSpPr>
        <p:spPr>
          <a:xfrm>
            <a:off x="270661" y="2588992"/>
            <a:ext cx="8873339" cy="2031325"/>
          </a:xfrm>
          <a:prstGeom prst="rect">
            <a:avLst/>
          </a:prstGeom>
          <a:noFill/>
        </p:spPr>
        <p:txBody>
          <a:bodyPr wrap="square" rtlCol="0">
            <a:spAutoFit/>
          </a:bodyPr>
          <a:lstStyle/>
          <a:p>
            <a:pPr algn="ctr"/>
            <a:r>
              <a:rPr lang="it-IT" i="1" dirty="0" err="1"/>
              <a:t>Sinodalità</a:t>
            </a:r>
            <a:r>
              <a:rPr lang="it-IT" i="1" dirty="0"/>
              <a:t> come modo di essere di una Chiesa popolo di Dio che cammina nella storia e vive tra gli uomini. </a:t>
            </a:r>
          </a:p>
          <a:p>
            <a:pPr algn="ctr"/>
            <a:r>
              <a:rPr lang="it-IT" i="1" dirty="0"/>
              <a:t>In una dinamica di ascolto e discernimento, la Chiesa è chiamata ad interrogarsi sulle forme di governo partecipato(co-</a:t>
            </a:r>
            <a:r>
              <a:rPr lang="it-IT" i="1" dirty="0" err="1"/>
              <a:t>governance</a:t>
            </a:r>
            <a:r>
              <a:rPr lang="it-IT" i="1" dirty="0"/>
              <a:t>) e responsabilità (</a:t>
            </a:r>
            <a:r>
              <a:rPr lang="it-IT" i="1" dirty="0" err="1"/>
              <a:t>accountability</a:t>
            </a:r>
            <a:r>
              <a:rPr lang="it-IT" i="1" dirty="0"/>
              <a:t>), su come costruire una reale partecipazione e farsi interpellare dalle istanze che vengono dal basso assumendole quali vere e proprie sfide di pastorale, per la costruzione di nuove strutture, nuovi processi e linguaggi.</a:t>
            </a:r>
            <a:endParaRPr lang="it-IT" dirty="0"/>
          </a:p>
        </p:txBody>
      </p:sp>
      <p:sp>
        <p:nvSpPr>
          <p:cNvPr id="7" name="CasellaDiTesto 6"/>
          <p:cNvSpPr txBox="1"/>
          <p:nvPr/>
        </p:nvSpPr>
        <p:spPr>
          <a:xfrm>
            <a:off x="5436096" y="5733256"/>
            <a:ext cx="4320480" cy="369332"/>
          </a:xfrm>
          <a:prstGeom prst="rect">
            <a:avLst/>
          </a:prstGeom>
          <a:noFill/>
        </p:spPr>
        <p:txBody>
          <a:bodyPr wrap="square" rtlCol="0">
            <a:spAutoFit/>
          </a:bodyPr>
          <a:lstStyle/>
          <a:p>
            <a:r>
              <a:rPr lang="it-IT" b="1" dirty="0">
                <a:solidFill>
                  <a:srgbClr val="228717"/>
                </a:solidFill>
              </a:rPr>
              <a:t>DISCERNIMENTO COMUNITARIO</a:t>
            </a:r>
          </a:p>
        </p:txBody>
      </p:sp>
      <p:sp>
        <p:nvSpPr>
          <p:cNvPr id="8" name="CasellaDiTesto 7"/>
          <p:cNvSpPr txBox="1"/>
          <p:nvPr/>
        </p:nvSpPr>
        <p:spPr>
          <a:xfrm>
            <a:off x="395536" y="4807454"/>
            <a:ext cx="4752528" cy="369332"/>
          </a:xfrm>
          <a:prstGeom prst="rect">
            <a:avLst/>
          </a:prstGeom>
          <a:noFill/>
        </p:spPr>
        <p:txBody>
          <a:bodyPr wrap="square" rtlCol="0">
            <a:spAutoFit/>
          </a:bodyPr>
          <a:lstStyle/>
          <a:p>
            <a:r>
              <a:rPr lang="it-IT" b="1">
                <a:solidFill>
                  <a:srgbClr val="00B0F0"/>
                </a:solidFill>
              </a:rPr>
              <a:t>METODO DELLA CONVERSAZIONE SPIRITUALE</a:t>
            </a:r>
            <a:endParaRPr lang="it-IT" b="1" dirty="0">
              <a:solidFill>
                <a:srgbClr val="00B0F0"/>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10" name="CasellaDiTesto 9"/>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Tree>
    <p:extLst>
      <p:ext uri="{BB962C8B-B14F-4D97-AF65-F5344CB8AC3E}">
        <p14:creationId xmlns:p14="http://schemas.microsoft.com/office/powerpoint/2010/main" val="134892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052736"/>
            <a:ext cx="8820471" cy="1508105"/>
          </a:xfrm>
          <a:prstGeom prst="rect">
            <a:avLst/>
          </a:prstGeom>
          <a:noFill/>
        </p:spPr>
        <p:txBody>
          <a:bodyPr wrap="square" rtlCol="0">
            <a:spAutoFit/>
          </a:bodyPr>
          <a:lstStyle/>
          <a:p>
            <a:pPr algn="ctr"/>
            <a:r>
              <a:rPr lang="it-IT" sz="3600" b="1" dirty="0">
                <a:solidFill>
                  <a:srgbClr val="00B050"/>
                </a:solidFill>
              </a:rPr>
              <a:t>SCEGLIERE</a:t>
            </a:r>
          </a:p>
          <a:p>
            <a:pPr lvl="0" algn="ctr"/>
            <a:r>
              <a:rPr lang="it-IT" sz="2800" b="1" i="1" dirty="0">
                <a:solidFill>
                  <a:srgbClr val="00B050"/>
                </a:solidFill>
              </a:rPr>
              <a:t>Promozione della scelta cristiana politica come vocazione chiara e determinata</a:t>
            </a:r>
          </a:p>
        </p:txBody>
      </p:sp>
      <p:sp>
        <p:nvSpPr>
          <p:cNvPr id="6" name="CasellaDiTesto 5"/>
          <p:cNvSpPr txBox="1"/>
          <p:nvPr/>
        </p:nvSpPr>
        <p:spPr>
          <a:xfrm>
            <a:off x="251520" y="2492896"/>
            <a:ext cx="8651304" cy="3416320"/>
          </a:xfrm>
          <a:prstGeom prst="rect">
            <a:avLst/>
          </a:prstGeom>
          <a:noFill/>
        </p:spPr>
        <p:txBody>
          <a:bodyPr wrap="square" rtlCol="0">
            <a:spAutoFit/>
          </a:bodyPr>
          <a:lstStyle/>
          <a:p>
            <a:pPr algn="ctr"/>
            <a:r>
              <a:rPr lang="it-IT" dirty="0"/>
              <a:t>-«II punto: </a:t>
            </a:r>
            <a:r>
              <a:rPr lang="it-IT" i="1" dirty="0"/>
              <a:t>Spirito di milizia.</a:t>
            </a:r>
            <a:r>
              <a:rPr lang="it-IT" dirty="0"/>
              <a:t> Al Vespro di ieri sera, confratelli, l’oremus ripeteva il concetto di implorazione collettiva: </a:t>
            </a:r>
            <a:r>
              <a:rPr lang="it-IT" b="1" dirty="0"/>
              <a:t>saldi nella fede, attivi nelle opere</a:t>
            </a:r>
            <a:r>
              <a:rPr lang="it-IT" dirty="0"/>
              <a:t>. </a:t>
            </a:r>
            <a:r>
              <a:rPr lang="it-IT" b="1" dirty="0"/>
              <a:t>Presenza dappertutto, dovunque sono in causa gli interessi vitali che concernono il culto di Dio, la famiglia, la scuola</a:t>
            </a:r>
            <a:r>
              <a:rPr lang="it-IT" dirty="0"/>
              <a:t>. L’ordine sociale, ovunque si forgia, con l’educazione, l’anima del popolo, insidiata da tanti errori e da sistemi sociali perversi. </a:t>
            </a:r>
            <a:r>
              <a:rPr lang="it-IT" b="1" dirty="0"/>
              <a:t>E’ l’ora dell’azione, ha gridato il Santo Padre</a:t>
            </a:r>
            <a:r>
              <a:rPr lang="it-IT" dirty="0"/>
              <a:t>; E’ l’ora dell’azione ripetono i Vescovi e i Dirigenti responsabili dell’Azione Cattolica; ma in </a:t>
            </a:r>
            <a:r>
              <a:rPr lang="it-IT" b="1" dirty="0"/>
              <a:t>un’azione combattiva, di una lotta decisiva, di una milizia impegnativa sino alle estreme conseguenze</a:t>
            </a:r>
            <a:r>
              <a:rPr lang="it-IT" dirty="0"/>
              <a:t>. Sentite le parole rivolte dal Papa l’otto dicembre ultimo alla gioventù romana: “</a:t>
            </a:r>
            <a:r>
              <a:rPr lang="it-IT" b="1" dirty="0"/>
              <a:t>Siete voi pronti a resistere fino all’ultimo contro tutti, nell’affermazione della legge di Dio, nella difesa della Fede e della Chiesa, dobbiamo anzi oggidì aggiungere nella tutela dell’ordine, del progresso e della pace sociale, ogni qualvolta il bene comune richiedesse la vostra collaborazione?”</a:t>
            </a:r>
          </a:p>
        </p:txBody>
      </p:sp>
    </p:spTree>
    <p:extLst>
      <p:ext uri="{BB962C8B-B14F-4D97-AF65-F5344CB8AC3E}">
        <p14:creationId xmlns:p14="http://schemas.microsoft.com/office/powerpoint/2010/main" val="27139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1052736"/>
            <a:ext cx="8820471" cy="1508105"/>
          </a:xfrm>
          <a:prstGeom prst="rect">
            <a:avLst/>
          </a:prstGeom>
          <a:noFill/>
        </p:spPr>
        <p:txBody>
          <a:bodyPr wrap="square" rtlCol="0">
            <a:spAutoFit/>
          </a:bodyPr>
          <a:lstStyle/>
          <a:p>
            <a:pPr algn="ctr"/>
            <a:r>
              <a:rPr lang="it-IT" sz="3600" b="1" dirty="0">
                <a:solidFill>
                  <a:srgbClr val="00B050"/>
                </a:solidFill>
              </a:rPr>
              <a:t>SCEGLIERE</a:t>
            </a:r>
          </a:p>
          <a:p>
            <a:pPr lvl="0" algn="ctr"/>
            <a:r>
              <a:rPr lang="it-IT" sz="2800" b="1" i="1" dirty="0">
                <a:solidFill>
                  <a:srgbClr val="00B050"/>
                </a:solidFill>
              </a:rPr>
              <a:t>Promozione della scelta cristiana politica come vocazione chiara e determinata</a:t>
            </a:r>
          </a:p>
        </p:txBody>
      </p:sp>
      <p:sp>
        <p:nvSpPr>
          <p:cNvPr id="6" name="CasellaDiTesto 5"/>
          <p:cNvSpPr txBox="1"/>
          <p:nvPr/>
        </p:nvSpPr>
        <p:spPr>
          <a:xfrm>
            <a:off x="251520" y="2492896"/>
            <a:ext cx="8651304" cy="2954655"/>
          </a:xfrm>
          <a:prstGeom prst="rect">
            <a:avLst/>
          </a:prstGeom>
          <a:noFill/>
        </p:spPr>
        <p:txBody>
          <a:bodyPr wrap="square" rtlCol="0">
            <a:spAutoFit/>
          </a:bodyPr>
          <a:lstStyle/>
          <a:p>
            <a:pPr algn="ctr"/>
            <a:r>
              <a:rPr lang="it-IT" dirty="0"/>
              <a:t>E più fortemente nel discorso alle Delegate dell’Unione internazionale delle Leghe femminili cattoliche: “Bisogna scendere nell’arena non come vittime rassegnate o solamente con una resistenza vigorosa, ma ancora puramente difensiva, sebbene intendono passare al contrattacco per la conquista. </a:t>
            </a:r>
            <a:r>
              <a:rPr lang="it-IT" b="1" dirty="0"/>
              <a:t>Spirito di milizia dunque, esige l’ora attuale da noi Sacerdoti: milizia di avanguardia, milizia di ardimento, milizia di conquista</a:t>
            </a:r>
            <a:r>
              <a:rPr lang="it-IT" dirty="0"/>
              <a:t>. </a:t>
            </a:r>
            <a:r>
              <a:rPr lang="it-IT" b="1" dirty="0"/>
              <a:t>Confratelli, freme così nei nostri cuori come passione, come ansia, come tormento di anima che aderisce a Cristo per l’avvento del suo regno di pace?</a:t>
            </a:r>
            <a:r>
              <a:rPr lang="it-IT" dirty="0"/>
              <a:t>»</a:t>
            </a:r>
          </a:p>
          <a:p>
            <a:endParaRPr lang="it-IT" dirty="0"/>
          </a:p>
          <a:p>
            <a:r>
              <a:rPr lang="it-IT" sz="1200" dirty="0" err="1"/>
              <a:t>F</a:t>
            </a:r>
            <a:r>
              <a:rPr lang="it-IT" sz="1200" dirty="0"/>
              <a:t>. CANELLI, </a:t>
            </a:r>
            <a:r>
              <a:rPr lang="it-IT" sz="1200" i="1" dirty="0"/>
              <a:t>Avanti, in prima fila!</a:t>
            </a:r>
            <a:r>
              <a:rPr lang="it-IT" sz="1200" dirty="0"/>
              <a:t> Meditazione del venerabile don Felice Canelli in un ritiro mensile sacerdotale del Clero di San Severo nell’immediato dopoguerra.</a:t>
            </a:r>
          </a:p>
          <a:p>
            <a:r>
              <a:rPr lang="it-IT" dirty="0"/>
              <a:t> </a:t>
            </a:r>
          </a:p>
        </p:txBody>
      </p:sp>
    </p:spTree>
    <p:extLst>
      <p:ext uri="{BB962C8B-B14F-4D97-AF65-F5344CB8AC3E}">
        <p14:creationId xmlns:p14="http://schemas.microsoft.com/office/powerpoint/2010/main" val="1572794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5" name="CasellaDiTesto 4"/>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323529" y="764704"/>
            <a:ext cx="8820471" cy="1938992"/>
          </a:xfrm>
          <a:prstGeom prst="rect">
            <a:avLst/>
          </a:prstGeom>
          <a:noFill/>
        </p:spPr>
        <p:txBody>
          <a:bodyPr wrap="square" rtlCol="0">
            <a:spAutoFit/>
          </a:bodyPr>
          <a:lstStyle/>
          <a:p>
            <a:pPr algn="ctr"/>
            <a:r>
              <a:rPr lang="it-IT" sz="3600" b="1" dirty="0">
                <a:solidFill>
                  <a:srgbClr val="00B050"/>
                </a:solidFill>
              </a:rPr>
              <a:t>SCEGLIERE</a:t>
            </a:r>
          </a:p>
          <a:p>
            <a:pPr lvl="0" algn="ctr"/>
            <a:r>
              <a:rPr lang="it-IT" sz="2800" b="1" i="1" dirty="0">
                <a:solidFill>
                  <a:srgbClr val="00B050"/>
                </a:solidFill>
              </a:rPr>
              <a:t>Partecipazione attiva ai tavoli istituzionali dove si decidono le leggi civili a difesa dei poveri e dei principi evangelici per un ordinamento sociale più giusto</a:t>
            </a:r>
          </a:p>
        </p:txBody>
      </p:sp>
      <p:sp>
        <p:nvSpPr>
          <p:cNvPr id="6" name="CasellaDiTesto 5"/>
          <p:cNvSpPr txBox="1"/>
          <p:nvPr/>
        </p:nvSpPr>
        <p:spPr>
          <a:xfrm>
            <a:off x="251520" y="2636912"/>
            <a:ext cx="8651304" cy="4062651"/>
          </a:xfrm>
          <a:prstGeom prst="rect">
            <a:avLst/>
          </a:prstGeom>
          <a:noFill/>
        </p:spPr>
        <p:txBody>
          <a:bodyPr wrap="square" rtlCol="0">
            <a:spAutoFit/>
          </a:bodyPr>
          <a:lstStyle/>
          <a:p>
            <a:pPr algn="ctr"/>
            <a:r>
              <a:rPr lang="it-IT" dirty="0"/>
              <a:t>«</a:t>
            </a:r>
            <a:r>
              <a:rPr lang="it-IT" i="1" dirty="0"/>
              <a:t>Nel maggio del 1946 quando le truppe alleate tolgono i loro accampamenti da San Severo e viene a mancare una delle fonti più fantasiose di sussistenza per la popolazione, l’economia, è ferma per una serie di fattori: a) terre abbandonate, b) altre mal coltivate per cui il rendimento è minimo rispetto alle possibilità produttive, c) richiesta di mano d’opera esigua, d) concentrazione di grosse estensioni di terra in pochi proprietari, e) frantumazione di poca terra in moltissimi contadini.[…]</a:t>
            </a:r>
            <a:r>
              <a:rPr lang="it-IT" dirty="0"/>
              <a:t> </a:t>
            </a:r>
            <a:r>
              <a:rPr lang="it-IT" i="1" dirty="0"/>
              <a:t>È intuibile che una situazione così difforme, eterogenea, squilibrata ed ingiusta si rifletta necessariamente sull’ambiente sociale e politico, creando forti tensioni</a:t>
            </a:r>
            <a:r>
              <a:rPr lang="it-IT" dirty="0"/>
              <a:t>». Dal 14 al 16 luglio la città vive in “moti sanseveresi” di rivolta contro la Democrazia Cristiana e il Fronte dell’Uomo Qualunque. </a:t>
            </a:r>
            <a:r>
              <a:rPr lang="it-IT" b="1" dirty="0"/>
              <a:t>Avv. Raffaele </a:t>
            </a:r>
            <a:r>
              <a:rPr lang="it-IT" b="1" dirty="0" err="1"/>
              <a:t>Recca</a:t>
            </a:r>
            <a:r>
              <a:rPr lang="it-IT" b="1" dirty="0"/>
              <a:t> (figlio spirituale di don Canelli) presente alla Costituente rende pubblico lo stato di anarchia e di ingiustizia che governa la sua città e chiede la costruzione delle case popolari ed un progetto per alleviare la questione della falda freatica</a:t>
            </a:r>
            <a:r>
              <a:rPr lang="it-IT" dirty="0"/>
              <a:t>.</a:t>
            </a:r>
          </a:p>
          <a:p>
            <a:pPr algn="ctr"/>
            <a:r>
              <a:rPr lang="it-IT" dirty="0"/>
              <a:t> </a:t>
            </a:r>
            <a:endParaRPr lang="it-IT" sz="1200" dirty="0"/>
          </a:p>
          <a:p>
            <a:pPr algn="ctr"/>
            <a:r>
              <a:rPr lang="it-IT" sz="1200" dirty="0"/>
              <a:t>Facchini - </a:t>
            </a:r>
            <a:r>
              <a:rPr lang="it-IT" sz="1200" dirty="0" err="1"/>
              <a:t>Iacovino</a:t>
            </a:r>
            <a:r>
              <a:rPr lang="it-IT" sz="1200" dirty="0"/>
              <a:t>, </a:t>
            </a:r>
            <a:r>
              <a:rPr lang="it-IT" sz="1200" i="1" dirty="0"/>
              <a:t>Proletariato agricolo e movimento bracciantile in Capitanata (1861-1950) da Mucci a </a:t>
            </a:r>
            <a:r>
              <a:rPr lang="it-IT" sz="1200" i="1" dirty="0" err="1"/>
              <a:t>Cannelonga</a:t>
            </a:r>
            <a:r>
              <a:rPr lang="it-IT" sz="1200" dirty="0"/>
              <a:t>, 124, Quaderni del sud – </a:t>
            </a:r>
            <a:r>
              <a:rPr lang="it-IT" sz="1200" dirty="0" err="1"/>
              <a:t>lacaiata</a:t>
            </a:r>
            <a:r>
              <a:rPr lang="it-IT" sz="1200" dirty="0"/>
              <a:t> 1982, Biblioteca Comunale “A. </a:t>
            </a:r>
            <a:r>
              <a:rPr lang="it-IT" sz="1200" dirty="0" err="1"/>
              <a:t>Minuziano</a:t>
            </a:r>
            <a:r>
              <a:rPr lang="it-IT" sz="1200" dirty="0"/>
              <a:t>” Piazza San Francesco d'Assisi, 48 71016 San Severo Foggia  </a:t>
            </a:r>
          </a:p>
        </p:txBody>
      </p:sp>
    </p:spTree>
    <p:extLst>
      <p:ext uri="{BB962C8B-B14F-4D97-AF65-F5344CB8AC3E}">
        <p14:creationId xmlns:p14="http://schemas.microsoft.com/office/powerpoint/2010/main" val="197506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A95D71D-5F3C-DC11-3712-9E0E45F365D2}"/>
              </a:ext>
            </a:extLst>
          </p:cNvPr>
          <p:cNvSpPr txBox="1">
            <a:spLocks noChangeArrowheads="1"/>
          </p:cNvSpPr>
          <p:nvPr/>
        </p:nvSpPr>
        <p:spPr bwMode="auto">
          <a:xfrm>
            <a:off x="971600" y="591071"/>
            <a:ext cx="6781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it-IT" sz="4000" kern="0" dirty="0">
                <a:solidFill>
                  <a:schemeClr val="tx2">
                    <a:lumMod val="75000"/>
                  </a:schemeClr>
                </a:solidFill>
              </a:rPr>
              <a:t>Don </a:t>
            </a:r>
            <a:r>
              <a:rPr lang="en-US" altLang="it-IT" sz="4000" kern="0" dirty="0" err="1">
                <a:solidFill>
                  <a:schemeClr val="tx2">
                    <a:lumMod val="75000"/>
                  </a:schemeClr>
                </a:solidFill>
              </a:rPr>
              <a:t>Felice</a:t>
            </a:r>
            <a:endParaRPr lang="ru-RU" altLang="it-IT" sz="4000" kern="0" dirty="0">
              <a:solidFill>
                <a:schemeClr val="tx2">
                  <a:lumMod val="75000"/>
                </a:schemeClr>
              </a:solidFill>
            </a:endParaRPr>
          </a:p>
        </p:txBody>
      </p:sp>
      <p:sp>
        <p:nvSpPr>
          <p:cNvPr id="10" name="Content Placeholder 4">
            <a:extLst>
              <a:ext uri="{FF2B5EF4-FFF2-40B4-BE49-F238E27FC236}">
                <a16:creationId xmlns:a16="http://schemas.microsoft.com/office/drawing/2014/main" id="{AE21E025-A673-B28B-C82D-4B88A9569ABB}"/>
              </a:ext>
            </a:extLst>
          </p:cNvPr>
          <p:cNvSpPr>
            <a:spLocks noGrp="1"/>
          </p:cNvSpPr>
          <p:nvPr>
            <p:ph idx="1"/>
          </p:nvPr>
        </p:nvSpPr>
        <p:spPr>
          <a:xfrm>
            <a:off x="-1476672" y="2060848"/>
            <a:ext cx="8928992" cy="3545497"/>
          </a:xfrm>
        </p:spPr>
        <p:txBody>
          <a:bodyPr>
            <a:normAutofit/>
          </a:bodyPr>
          <a:lstStyle/>
          <a:p>
            <a:pPr algn="ctr">
              <a:buNone/>
            </a:pPr>
            <a:r>
              <a:rPr lang="en-US" sz="3000" dirty="0">
                <a:solidFill>
                  <a:schemeClr val="accent4">
                    <a:lumMod val="50000"/>
                  </a:schemeClr>
                </a:solidFill>
              </a:rPr>
              <a:t>Ha </a:t>
            </a:r>
            <a:r>
              <a:rPr lang="en-US" sz="3000" dirty="0" err="1">
                <a:solidFill>
                  <a:schemeClr val="accent4">
                    <a:lumMod val="50000"/>
                  </a:schemeClr>
                </a:solidFill>
              </a:rPr>
              <a:t>saputo</a:t>
            </a:r>
            <a:r>
              <a:rPr lang="en-US" sz="3000" dirty="0">
                <a:solidFill>
                  <a:schemeClr val="accent4">
                    <a:lumMod val="50000"/>
                  </a:schemeClr>
                </a:solidFill>
              </a:rPr>
              <a:t> </a:t>
            </a:r>
            <a:r>
              <a:rPr lang="en-US" sz="3000" dirty="0" err="1">
                <a:solidFill>
                  <a:schemeClr val="accent4">
                    <a:lumMod val="50000"/>
                  </a:schemeClr>
                </a:solidFill>
              </a:rPr>
              <a:t>porre</a:t>
            </a:r>
            <a:r>
              <a:rPr lang="en-US" sz="3000" dirty="0">
                <a:solidFill>
                  <a:schemeClr val="accent4">
                    <a:lumMod val="50000"/>
                  </a:schemeClr>
                </a:solidFill>
              </a:rPr>
              <a:t> in </a:t>
            </a:r>
            <a:r>
              <a:rPr lang="en-US" sz="3000" dirty="0" err="1">
                <a:solidFill>
                  <a:schemeClr val="accent4">
                    <a:lumMod val="50000"/>
                  </a:schemeClr>
                </a:solidFill>
              </a:rPr>
              <a:t>stretta</a:t>
            </a:r>
            <a:r>
              <a:rPr lang="en-US" sz="3000" dirty="0">
                <a:solidFill>
                  <a:schemeClr val="accent4">
                    <a:lumMod val="50000"/>
                  </a:schemeClr>
                </a:solidFill>
              </a:rPr>
              <a:t> </a:t>
            </a:r>
            <a:r>
              <a:rPr lang="en-US" sz="3000" dirty="0" err="1">
                <a:solidFill>
                  <a:schemeClr val="accent4">
                    <a:lumMod val="50000"/>
                  </a:schemeClr>
                </a:solidFill>
              </a:rPr>
              <a:t>relazione</a:t>
            </a:r>
            <a:endParaRPr lang="en-US" sz="3000" dirty="0">
              <a:solidFill>
                <a:schemeClr val="accent4">
                  <a:lumMod val="50000"/>
                </a:schemeClr>
              </a:solidFill>
            </a:endParaRPr>
          </a:p>
          <a:p>
            <a:pPr algn="ctr">
              <a:buNone/>
            </a:pPr>
            <a:r>
              <a:rPr lang="en-US" sz="3000" dirty="0">
                <a:solidFill>
                  <a:schemeClr val="accent4">
                    <a:lumMod val="50000"/>
                  </a:schemeClr>
                </a:solidFill>
              </a:rPr>
              <a:t>1.la </a:t>
            </a:r>
            <a:r>
              <a:rPr lang="en-US" sz="3000" dirty="0" err="1">
                <a:solidFill>
                  <a:schemeClr val="accent4">
                    <a:lumMod val="50000"/>
                  </a:schemeClr>
                </a:solidFill>
              </a:rPr>
              <a:t>conoscenza</a:t>
            </a:r>
            <a:r>
              <a:rPr lang="en-US" sz="3000" dirty="0">
                <a:solidFill>
                  <a:schemeClr val="accent4">
                    <a:lumMod val="50000"/>
                  </a:schemeClr>
                </a:solidFill>
              </a:rPr>
              <a:t> </a:t>
            </a:r>
            <a:r>
              <a:rPr lang="en-US" sz="3000" dirty="0" err="1">
                <a:solidFill>
                  <a:schemeClr val="accent4">
                    <a:lumMod val="50000"/>
                  </a:schemeClr>
                </a:solidFill>
              </a:rPr>
              <a:t>delle</a:t>
            </a:r>
            <a:r>
              <a:rPr lang="en-US" sz="3000" dirty="0">
                <a:solidFill>
                  <a:schemeClr val="accent4">
                    <a:lumMod val="50000"/>
                  </a:schemeClr>
                </a:solidFill>
              </a:rPr>
              <a:t> </a:t>
            </a:r>
            <a:r>
              <a:rPr lang="en-US" sz="3000" dirty="0" err="1">
                <a:solidFill>
                  <a:schemeClr val="accent4">
                    <a:lumMod val="50000"/>
                  </a:schemeClr>
                </a:solidFill>
              </a:rPr>
              <a:t>realtà</a:t>
            </a:r>
            <a:r>
              <a:rPr lang="en-US" sz="3000" dirty="0">
                <a:solidFill>
                  <a:schemeClr val="accent4">
                    <a:lumMod val="50000"/>
                  </a:schemeClr>
                </a:solidFill>
              </a:rPr>
              <a:t> </a:t>
            </a:r>
            <a:r>
              <a:rPr lang="en-US" sz="3000" dirty="0" err="1">
                <a:solidFill>
                  <a:schemeClr val="accent4">
                    <a:lumMod val="50000"/>
                  </a:schemeClr>
                </a:solidFill>
              </a:rPr>
              <a:t>sociali</a:t>
            </a:r>
            <a:r>
              <a:rPr lang="en-US" sz="3000" dirty="0">
                <a:solidFill>
                  <a:schemeClr val="accent4">
                    <a:lumMod val="50000"/>
                  </a:schemeClr>
                </a:solidFill>
              </a:rPr>
              <a:t>;</a:t>
            </a:r>
          </a:p>
          <a:p>
            <a:pPr algn="ctr">
              <a:buNone/>
            </a:pPr>
            <a:r>
              <a:rPr lang="en-US" sz="3000" dirty="0">
                <a:solidFill>
                  <a:schemeClr val="accent4">
                    <a:lumMod val="50000"/>
                  </a:schemeClr>
                </a:solidFill>
              </a:rPr>
              <a:t>2.l’impegno </a:t>
            </a:r>
            <a:r>
              <a:rPr lang="en-US" sz="3000" dirty="0" err="1">
                <a:solidFill>
                  <a:schemeClr val="accent4">
                    <a:lumMod val="50000"/>
                  </a:schemeClr>
                </a:solidFill>
              </a:rPr>
              <a:t>nel</a:t>
            </a:r>
            <a:r>
              <a:rPr lang="en-US" sz="3000" dirty="0">
                <a:solidFill>
                  <a:schemeClr val="accent4">
                    <a:lumMod val="50000"/>
                  </a:schemeClr>
                </a:solidFill>
              </a:rPr>
              <a:t> </a:t>
            </a:r>
            <a:r>
              <a:rPr lang="en-US" sz="3000" dirty="0" err="1">
                <a:solidFill>
                  <a:schemeClr val="accent4">
                    <a:lumMod val="50000"/>
                  </a:schemeClr>
                </a:solidFill>
              </a:rPr>
              <a:t>sociale</a:t>
            </a:r>
            <a:r>
              <a:rPr lang="en-US" sz="3000" dirty="0">
                <a:solidFill>
                  <a:schemeClr val="accent4">
                    <a:lumMod val="50000"/>
                  </a:schemeClr>
                </a:solidFill>
              </a:rPr>
              <a:t>;</a:t>
            </a:r>
          </a:p>
          <a:p>
            <a:pPr algn="ctr">
              <a:buNone/>
            </a:pPr>
            <a:r>
              <a:rPr lang="en-US" sz="3000" dirty="0">
                <a:solidFill>
                  <a:schemeClr val="accent4">
                    <a:lumMod val="50000"/>
                  </a:schemeClr>
                </a:solidFill>
              </a:rPr>
              <a:t>3.l’adesione viva al </a:t>
            </a:r>
            <a:r>
              <a:rPr lang="en-US" sz="3000" dirty="0" err="1">
                <a:solidFill>
                  <a:schemeClr val="accent4">
                    <a:lumMod val="50000"/>
                  </a:schemeClr>
                </a:solidFill>
              </a:rPr>
              <a:t>Vangelo</a:t>
            </a:r>
            <a:r>
              <a:rPr lang="en-US" sz="3000" dirty="0">
                <a:solidFill>
                  <a:schemeClr val="accent4">
                    <a:lumMod val="50000"/>
                  </a:schemeClr>
                </a:solidFill>
              </a:rPr>
              <a:t> </a:t>
            </a:r>
            <a:r>
              <a:rPr lang="en-US" sz="3000" dirty="0" err="1">
                <a:solidFill>
                  <a:schemeClr val="accent4">
                    <a:lumMod val="50000"/>
                  </a:schemeClr>
                </a:solidFill>
              </a:rPr>
              <a:t>che</a:t>
            </a:r>
            <a:r>
              <a:rPr lang="en-US" sz="3000" dirty="0">
                <a:solidFill>
                  <a:schemeClr val="accent4">
                    <a:lumMod val="50000"/>
                  </a:schemeClr>
                </a:solidFill>
              </a:rPr>
              <a:t> </a:t>
            </a:r>
            <a:r>
              <a:rPr lang="en-US" sz="3000" dirty="0" err="1">
                <a:solidFill>
                  <a:schemeClr val="accent4">
                    <a:lumMod val="50000"/>
                  </a:schemeClr>
                </a:solidFill>
              </a:rPr>
              <a:t>salva</a:t>
            </a:r>
            <a:r>
              <a:rPr lang="en-US" sz="3000" dirty="0">
                <a:solidFill>
                  <a:schemeClr val="accent4">
                    <a:lumMod val="50000"/>
                  </a:schemeClr>
                </a:solidFill>
              </a:rPr>
              <a:t>!</a:t>
            </a:r>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12" name="CasellaDiTesto 11"/>
          <p:cNvSpPr txBox="1"/>
          <p:nvPr/>
        </p:nvSpPr>
        <p:spPr>
          <a:xfrm>
            <a:off x="6486699" y="129406"/>
            <a:ext cx="1620180" cy="923330"/>
          </a:xfrm>
          <a:prstGeom prst="rect">
            <a:avLst/>
          </a:prstGeom>
          <a:noFill/>
        </p:spPr>
        <p:txBody>
          <a:bodyPr wrap="square" rtlCol="0">
            <a:spAutoFit/>
          </a:bodyPr>
          <a:lstStyle/>
          <a:p>
            <a:pPr algn="ctr"/>
            <a:r>
              <a:rPr lang="it-IT" dirty="0">
                <a:solidFill>
                  <a:schemeClr val="bg1"/>
                </a:solidFill>
              </a:rPr>
              <a:t>Gruppo nazionale </a:t>
            </a:r>
            <a:r>
              <a:rPr lang="it-IT">
                <a:solidFill>
                  <a:schemeClr val="bg1"/>
                </a:solidFill>
              </a:rPr>
              <a:t>esperti PSL</a:t>
            </a:r>
          </a:p>
        </p:txBody>
      </p:sp>
      <p:pic>
        <p:nvPicPr>
          <p:cNvPr id="13" name="Immagine 12"/>
          <p:cNvPicPr/>
          <p:nvPr/>
        </p:nvPicPr>
        <p:blipFill>
          <a:blip r:embed="rId4" cstate="print">
            <a:extLst>
              <a:ext uri="{28A0092B-C50C-407E-A947-70E740481C1C}">
                <a14:useLocalDpi xmlns:a14="http://schemas.microsoft.com/office/drawing/2010/main" val="0"/>
              </a:ext>
            </a:extLst>
          </a:blip>
          <a:stretch>
            <a:fillRect/>
          </a:stretch>
        </p:blipFill>
        <p:spPr>
          <a:xfrm>
            <a:off x="5773107" y="1414998"/>
            <a:ext cx="3047365" cy="4606290"/>
          </a:xfrm>
          <a:prstGeom prst="rect">
            <a:avLst/>
          </a:prstGeom>
          <a:effectLst>
            <a:softEdge rad="165100"/>
          </a:effec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5299712"/>
            <a:ext cx="2886968" cy="1299136"/>
          </a:xfrm>
          <a:prstGeom prst="rect">
            <a:avLst/>
          </a:prstGeom>
        </p:spPr>
      </p:pic>
    </p:spTree>
    <p:extLst>
      <p:ext uri="{BB962C8B-B14F-4D97-AF65-F5344CB8AC3E}">
        <p14:creationId xmlns:p14="http://schemas.microsoft.com/office/powerpoint/2010/main" val="152354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00" y="3717032"/>
            <a:ext cx="3556000" cy="2286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052736"/>
            <a:ext cx="6350000" cy="3175000"/>
          </a:xfrm>
          <a:prstGeom prst="rect">
            <a:avLst/>
          </a:prstGeom>
        </p:spPr>
      </p:pic>
      <p:sp>
        <p:nvSpPr>
          <p:cNvPr id="2" name="CasellaDiTesto 1"/>
          <p:cNvSpPr txBox="1"/>
          <p:nvPr/>
        </p:nvSpPr>
        <p:spPr>
          <a:xfrm>
            <a:off x="2826072" y="6017975"/>
            <a:ext cx="4104456" cy="646331"/>
          </a:xfrm>
          <a:prstGeom prst="rect">
            <a:avLst/>
          </a:prstGeom>
          <a:noFill/>
        </p:spPr>
        <p:txBody>
          <a:bodyPr wrap="square" rtlCol="0">
            <a:spAutoFit/>
          </a:bodyPr>
          <a:lstStyle/>
          <a:p>
            <a:pPr algn="ctr"/>
            <a:r>
              <a:rPr lang="it-IT" dirty="0">
                <a:solidFill>
                  <a:prstClr val="black"/>
                </a:solidFill>
              </a:rPr>
              <a:t>Per info: </a:t>
            </a:r>
            <a:r>
              <a:rPr lang="it-IT" dirty="0">
                <a:solidFill>
                  <a:prstClr val="black"/>
                </a:solidFill>
                <a:hlinkClick r:id="rId4"/>
              </a:rPr>
              <a:t>occhiodaquila.sole@gmail.com</a:t>
            </a:r>
            <a:r>
              <a:rPr lang="it-IT" dirty="0">
                <a:solidFill>
                  <a:prstClr val="black"/>
                </a:solidFill>
              </a:rPr>
              <a:t>   </a:t>
            </a:r>
          </a:p>
          <a:p>
            <a:pPr algn="ctr"/>
            <a:r>
              <a:rPr lang="it-IT" dirty="0">
                <a:solidFill>
                  <a:prstClr val="black"/>
                </a:solidFill>
                <a:hlinkClick r:id="rId5"/>
              </a:rPr>
              <a:t>simonaloperte@gmail.com</a:t>
            </a:r>
            <a:r>
              <a:rPr lang="it-IT" dirty="0">
                <a:solidFill>
                  <a:prstClr val="black"/>
                </a:solidFill>
              </a:rPr>
              <a:t> </a:t>
            </a:r>
          </a:p>
        </p:txBody>
      </p:sp>
    </p:spTree>
    <p:extLst>
      <p:ext uri="{BB962C8B-B14F-4D97-AF65-F5344CB8AC3E}">
        <p14:creationId xmlns:p14="http://schemas.microsoft.com/office/powerpoint/2010/main" val="158790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1201962697"/>
              </p:ext>
            </p:extLst>
          </p:nvPr>
        </p:nvGraphicFramePr>
        <p:xfrm>
          <a:off x="305614" y="1976633"/>
          <a:ext cx="4095736" cy="320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389946712"/>
              </p:ext>
            </p:extLst>
          </p:nvPr>
        </p:nvGraphicFramePr>
        <p:xfrm>
          <a:off x="4643468" y="1950448"/>
          <a:ext cx="4095736" cy="32067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asellaDiTesto 1"/>
          <p:cNvSpPr txBox="1"/>
          <p:nvPr/>
        </p:nvSpPr>
        <p:spPr>
          <a:xfrm>
            <a:off x="2353482" y="1157474"/>
            <a:ext cx="5999463" cy="769441"/>
          </a:xfrm>
          <a:prstGeom prst="rect">
            <a:avLst/>
          </a:prstGeom>
          <a:noFill/>
        </p:spPr>
        <p:txBody>
          <a:bodyPr wrap="none" rtlCol="0">
            <a:spAutoFit/>
          </a:bodyPr>
          <a:lstStyle/>
          <a:p>
            <a:r>
              <a:rPr lang="it-IT" sz="4400" b="1" dirty="0">
                <a:solidFill>
                  <a:srgbClr val="00B0F0"/>
                </a:solidFill>
              </a:rPr>
              <a:t>Scelta dei </a:t>
            </a:r>
            <a:r>
              <a:rPr lang="it-IT" sz="4400" b="1">
                <a:solidFill>
                  <a:srgbClr val="00B0F0"/>
                </a:solidFill>
              </a:rPr>
              <a:t>nuclei tematici</a:t>
            </a:r>
          </a:p>
        </p:txBody>
      </p:sp>
      <p:pic>
        <p:nvPicPr>
          <p:cNvPr id="7" name="Immagin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8" name="CasellaDiTesto 7"/>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l="17713" t="7160" r="16138" b="13461"/>
          <a:stretch/>
        </p:blipFill>
        <p:spPr>
          <a:xfrm>
            <a:off x="1504403" y="1556792"/>
            <a:ext cx="6048672" cy="4536504"/>
          </a:xfrm>
          <a:prstGeom prst="rect">
            <a:avLst/>
          </a:prstGeom>
          <a:effectLst>
            <a:softEdge rad="1651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6" name="CasellaDiTesto 5"/>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Tree>
    <p:extLst>
      <p:ext uri="{BB962C8B-B14F-4D97-AF65-F5344CB8AC3E}">
        <p14:creationId xmlns:p14="http://schemas.microsoft.com/office/powerpoint/2010/main" val="32322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12988" t="15980" r="12988" b="9681"/>
          <a:stretch/>
        </p:blipFill>
        <p:spPr>
          <a:xfrm>
            <a:off x="1187624" y="1196752"/>
            <a:ext cx="6768752" cy="4248472"/>
          </a:xfrm>
          <a:prstGeom prst="rect">
            <a:avLst/>
          </a:prstGeom>
          <a:effectLst>
            <a:softEdge rad="1651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6" name="CasellaDiTesto 5"/>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179512" y="5459288"/>
            <a:ext cx="9042412" cy="923330"/>
          </a:xfrm>
          <a:prstGeom prst="rect">
            <a:avLst/>
          </a:prstGeom>
          <a:noFill/>
        </p:spPr>
        <p:txBody>
          <a:bodyPr wrap="none" rtlCol="0">
            <a:spAutoFit/>
          </a:bodyPr>
          <a:lstStyle/>
          <a:p>
            <a:r>
              <a:rPr lang="it-IT" b="1" dirty="0">
                <a:solidFill>
                  <a:srgbClr val="0070C0"/>
                </a:solidFill>
              </a:rPr>
              <a:t>CANTIERE: </a:t>
            </a:r>
            <a:r>
              <a:rPr lang="it-IT" b="1" dirty="0"/>
              <a:t>spazio di ascolto e di ricerca in cui proporre attività e dinamiche utili a </a:t>
            </a:r>
          </a:p>
          <a:p>
            <a:r>
              <a:rPr lang="it-IT" b="1" dirty="0"/>
              <a:t>	confrontarsi sinodalmente sugli ambiti individuati (momenti di approfondimento e </a:t>
            </a:r>
          </a:p>
          <a:p>
            <a:r>
              <a:rPr lang="it-IT" b="1" dirty="0"/>
              <a:t>	formazione)</a:t>
            </a:r>
          </a:p>
        </p:txBody>
      </p:sp>
    </p:spTree>
    <p:extLst>
      <p:ext uri="{BB962C8B-B14F-4D97-AF65-F5344CB8AC3E}">
        <p14:creationId xmlns:p14="http://schemas.microsoft.com/office/powerpoint/2010/main" val="138833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6138" t="5901" r="20075" b="5901"/>
          <a:stretch/>
        </p:blipFill>
        <p:spPr>
          <a:xfrm>
            <a:off x="1619672" y="1196752"/>
            <a:ext cx="5832648" cy="5040560"/>
          </a:xfrm>
          <a:prstGeom prst="rect">
            <a:avLst/>
          </a:prstGeom>
          <a:effectLst>
            <a:softEdge rad="1651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6" name="CasellaDiTesto 5"/>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3" name="CasellaDiTesto 2"/>
          <p:cNvSpPr txBox="1"/>
          <p:nvPr/>
        </p:nvSpPr>
        <p:spPr>
          <a:xfrm>
            <a:off x="2287938" y="6235197"/>
            <a:ext cx="5290807" cy="369332"/>
          </a:xfrm>
          <a:prstGeom prst="rect">
            <a:avLst/>
          </a:prstGeom>
          <a:noFill/>
        </p:spPr>
        <p:txBody>
          <a:bodyPr wrap="none" rtlCol="0">
            <a:spAutoFit/>
          </a:bodyPr>
          <a:lstStyle/>
          <a:p>
            <a:r>
              <a:rPr lang="it-IT" b="1">
                <a:solidFill>
                  <a:srgbClr val="0070C0"/>
                </a:solidFill>
              </a:rPr>
              <a:t>EFFETTIVA QUALITA’ DELLE RELAZIONI COMUNITARIE </a:t>
            </a:r>
          </a:p>
        </p:txBody>
      </p:sp>
    </p:spTree>
    <p:extLst>
      <p:ext uri="{BB962C8B-B14F-4D97-AF65-F5344CB8AC3E}">
        <p14:creationId xmlns:p14="http://schemas.microsoft.com/office/powerpoint/2010/main" val="148684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9838" t="7160" r="16925" b="8421"/>
          <a:stretch/>
        </p:blipFill>
        <p:spPr>
          <a:xfrm>
            <a:off x="899592" y="980728"/>
            <a:ext cx="6696744" cy="4824536"/>
          </a:xfrm>
          <a:prstGeom prst="rect">
            <a:avLst/>
          </a:prstGeom>
          <a:effectLst>
            <a:softEdge rad="1651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6" name="CasellaDiTesto 5"/>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esperti PSL</a:t>
            </a:r>
          </a:p>
        </p:txBody>
      </p:sp>
      <p:sp>
        <p:nvSpPr>
          <p:cNvPr id="3" name="CasellaDiTesto 2"/>
          <p:cNvSpPr txBox="1"/>
          <p:nvPr/>
        </p:nvSpPr>
        <p:spPr>
          <a:xfrm>
            <a:off x="1835696" y="5805264"/>
            <a:ext cx="5472608" cy="369332"/>
          </a:xfrm>
          <a:prstGeom prst="rect">
            <a:avLst/>
          </a:prstGeom>
          <a:noFill/>
        </p:spPr>
        <p:txBody>
          <a:bodyPr wrap="square" rtlCol="0">
            <a:spAutoFit/>
          </a:bodyPr>
          <a:lstStyle/>
          <a:p>
            <a:r>
              <a:rPr lang="it-IT" b="1" dirty="0">
                <a:solidFill>
                  <a:srgbClr val="0070C0"/>
                </a:solidFill>
              </a:rPr>
              <a:t>ASCOLTO DEI MONDI VITALI (es. mondo del lavoro)</a:t>
            </a:r>
          </a:p>
        </p:txBody>
      </p:sp>
    </p:spTree>
    <p:extLst>
      <p:ext uri="{BB962C8B-B14F-4D97-AF65-F5344CB8AC3E}">
        <p14:creationId xmlns:p14="http://schemas.microsoft.com/office/powerpoint/2010/main" val="144284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5900" t="7160" r="12988" b="8421"/>
          <a:stretch/>
        </p:blipFill>
        <p:spPr>
          <a:xfrm>
            <a:off x="539552" y="980728"/>
            <a:ext cx="7416824" cy="4824536"/>
          </a:xfrm>
          <a:prstGeom prst="rect">
            <a:avLst/>
          </a:prstGeom>
          <a:effectLst>
            <a:softEdge rad="1651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44624"/>
            <a:ext cx="1018456" cy="1018456"/>
          </a:xfrm>
          <a:prstGeom prst="rect">
            <a:avLst/>
          </a:prstGeom>
        </p:spPr>
      </p:pic>
      <p:sp>
        <p:nvSpPr>
          <p:cNvPr id="6" name="CasellaDiTesto 5"/>
          <p:cNvSpPr txBox="1"/>
          <p:nvPr/>
        </p:nvSpPr>
        <p:spPr>
          <a:xfrm>
            <a:off x="6552220" y="90871"/>
            <a:ext cx="1620180" cy="923330"/>
          </a:xfrm>
          <a:prstGeom prst="rect">
            <a:avLst/>
          </a:prstGeom>
          <a:noFill/>
        </p:spPr>
        <p:txBody>
          <a:bodyPr wrap="square" rtlCol="0">
            <a:spAutoFit/>
          </a:bodyPr>
          <a:lstStyle/>
          <a:p>
            <a:pPr algn="ctr"/>
            <a:r>
              <a:rPr lang="it-IT" b="1" dirty="0">
                <a:solidFill>
                  <a:schemeClr val="bg1"/>
                </a:solidFill>
              </a:rPr>
              <a:t>Gruppo nazionale </a:t>
            </a:r>
            <a:r>
              <a:rPr lang="it-IT" b="1">
                <a:solidFill>
                  <a:schemeClr val="bg1"/>
                </a:solidFill>
              </a:rPr>
              <a:t>esperti PSL</a:t>
            </a:r>
          </a:p>
        </p:txBody>
      </p:sp>
      <p:sp>
        <p:nvSpPr>
          <p:cNvPr id="2" name="CasellaDiTesto 1"/>
          <p:cNvSpPr txBox="1"/>
          <p:nvPr/>
        </p:nvSpPr>
        <p:spPr>
          <a:xfrm>
            <a:off x="973168" y="5949280"/>
            <a:ext cx="7652351" cy="369332"/>
          </a:xfrm>
          <a:prstGeom prst="rect">
            <a:avLst/>
          </a:prstGeom>
          <a:noFill/>
        </p:spPr>
        <p:txBody>
          <a:bodyPr wrap="none" rtlCol="0">
            <a:spAutoFit/>
          </a:bodyPr>
          <a:lstStyle/>
          <a:p>
            <a:r>
              <a:rPr lang="it-IT" b="1" dirty="0">
                <a:solidFill>
                  <a:srgbClr val="0070C0"/>
                </a:solidFill>
              </a:rPr>
              <a:t>FORMAZIONE DEI LAICI, CORRESPONSABILITA’ FEMMINILE NELLA COMUNITA’</a:t>
            </a:r>
          </a:p>
        </p:txBody>
      </p:sp>
    </p:spTree>
    <p:extLst>
      <p:ext uri="{BB962C8B-B14F-4D97-AF65-F5344CB8AC3E}">
        <p14:creationId xmlns:p14="http://schemas.microsoft.com/office/powerpoint/2010/main" val="101027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4081</Words>
  <Application>Microsoft Macintosh PowerPoint</Application>
  <PresentationFormat>Presentazione su schermo (4:3)</PresentationFormat>
  <Paragraphs>239</Paragraphs>
  <Slides>34</Slides>
  <Notes>13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Simona Loperte</dc:creator>
  <cp:lastModifiedBy>Simona Loperte</cp:lastModifiedBy>
  <cp:revision>116</cp:revision>
  <cp:lastPrinted>2022-06-16T08:16:00Z</cp:lastPrinted>
  <dcterms:created xsi:type="dcterms:W3CDTF">2022-01-14T09:37:32Z</dcterms:created>
  <dcterms:modified xsi:type="dcterms:W3CDTF">2022-11-26T14:23:34Z</dcterms:modified>
</cp:coreProperties>
</file>